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Lst>
  <p:sldSz cx="7556500" cy="10693400"/>
  <p:notesSz cx="7556500" cy="10693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DD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p:cViewPr varScale="1">
        <p:scale>
          <a:sx n="60" d="100"/>
          <a:sy n="60" d="100"/>
        </p:scale>
        <p:origin x="2324" y="4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1/31/2026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1/31/2026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1/31/2026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1/31/2026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1/31/2026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78142" y="427736"/>
            <a:ext cx="6806565" cy="17109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1369" y="9944862"/>
            <a:ext cx="2420112"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1/31/2026</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‹Nr.›</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5.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info@prinx.eu"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 name="object 29"/>
          <p:cNvSpPr txBox="1"/>
          <p:nvPr/>
        </p:nvSpPr>
        <p:spPr>
          <a:xfrm>
            <a:off x="535710" y="1148603"/>
            <a:ext cx="5544181" cy="661078"/>
          </a:xfrm>
          <a:prstGeom prst="rect">
            <a:avLst/>
          </a:prstGeom>
        </p:spPr>
        <p:txBody>
          <a:bodyPr vert="horz" wrap="square" lIns="0" tIns="12065" rIns="0" bIns="0" rtlCol="0">
            <a:spAutoFit/>
          </a:bodyPr>
          <a:lstStyle/>
          <a:p>
            <a:pPr marL="1891030">
              <a:lnSpc>
                <a:spcPct val="100000"/>
              </a:lnSpc>
              <a:spcBef>
                <a:spcPts val="95"/>
              </a:spcBef>
            </a:pPr>
            <a:r>
              <a:rPr lang="de-DE" sz="1600" b="1" dirty="0">
                <a:latin typeface="Arial"/>
                <a:cs typeface="Arial"/>
              </a:rPr>
              <a:t>Antrag für die Schadensregulierung</a:t>
            </a:r>
            <a:endParaRPr lang="de-DE" sz="1600" dirty="0">
              <a:latin typeface="Arial"/>
              <a:cs typeface="Arial"/>
            </a:endParaRPr>
          </a:p>
          <a:p>
            <a:pPr marL="12700">
              <a:lnSpc>
                <a:spcPct val="100000"/>
              </a:lnSpc>
              <a:spcBef>
                <a:spcPts val="1705"/>
              </a:spcBef>
            </a:pPr>
            <a:r>
              <a:rPr lang="de-DE" sz="1200" b="1" dirty="0">
                <a:latin typeface="Arial"/>
                <a:cs typeface="Arial"/>
              </a:rPr>
              <a:t>Händlerdetails zum ausfüllen</a:t>
            </a:r>
            <a:endParaRPr lang="de-DE" sz="1200" dirty="0">
              <a:latin typeface="Arial"/>
              <a:cs typeface="Arial"/>
            </a:endParaRPr>
          </a:p>
        </p:txBody>
      </p:sp>
      <p:sp>
        <p:nvSpPr>
          <p:cNvPr id="30" name="object 30"/>
          <p:cNvSpPr/>
          <p:nvPr/>
        </p:nvSpPr>
        <p:spPr>
          <a:xfrm>
            <a:off x="0" y="1651127"/>
            <a:ext cx="488950" cy="144780"/>
          </a:xfrm>
          <a:custGeom>
            <a:avLst/>
            <a:gdLst/>
            <a:ahLst/>
            <a:cxnLst/>
            <a:rect l="l" t="t" r="r" b="b"/>
            <a:pathLst>
              <a:path w="488950" h="144780">
                <a:moveTo>
                  <a:pt x="488670" y="0"/>
                </a:moveTo>
                <a:lnTo>
                  <a:pt x="0" y="0"/>
                </a:lnTo>
                <a:lnTo>
                  <a:pt x="0" y="144779"/>
                </a:lnTo>
                <a:lnTo>
                  <a:pt x="488670" y="144779"/>
                </a:lnTo>
                <a:lnTo>
                  <a:pt x="488670" y="0"/>
                </a:lnTo>
                <a:close/>
              </a:path>
            </a:pathLst>
          </a:custGeom>
          <a:solidFill>
            <a:srgbClr val="FCDD45"/>
          </a:solidFill>
        </p:spPr>
        <p:txBody>
          <a:bodyPr wrap="square" lIns="0" tIns="0" rIns="0" bIns="0" rtlCol="0"/>
          <a:lstStyle/>
          <a:p>
            <a:endParaRPr/>
          </a:p>
        </p:txBody>
      </p:sp>
      <p:sp>
        <p:nvSpPr>
          <p:cNvPr id="31" name="object 31"/>
          <p:cNvSpPr/>
          <p:nvPr/>
        </p:nvSpPr>
        <p:spPr>
          <a:xfrm>
            <a:off x="0" y="2351456"/>
            <a:ext cx="488950" cy="144780"/>
          </a:xfrm>
          <a:custGeom>
            <a:avLst/>
            <a:gdLst/>
            <a:ahLst/>
            <a:cxnLst/>
            <a:rect l="l" t="t" r="r" b="b"/>
            <a:pathLst>
              <a:path w="488950" h="144780">
                <a:moveTo>
                  <a:pt x="488670" y="0"/>
                </a:moveTo>
                <a:lnTo>
                  <a:pt x="0" y="0"/>
                </a:lnTo>
                <a:lnTo>
                  <a:pt x="0" y="144779"/>
                </a:lnTo>
                <a:lnTo>
                  <a:pt x="488670" y="144779"/>
                </a:lnTo>
                <a:lnTo>
                  <a:pt x="488670" y="0"/>
                </a:lnTo>
                <a:close/>
              </a:path>
            </a:pathLst>
          </a:custGeom>
          <a:solidFill>
            <a:srgbClr val="FCDD45"/>
          </a:solidFill>
        </p:spPr>
        <p:txBody>
          <a:bodyPr wrap="square" lIns="0" tIns="0" rIns="0" bIns="0" rtlCol="0"/>
          <a:lstStyle/>
          <a:p>
            <a:endParaRPr/>
          </a:p>
        </p:txBody>
      </p:sp>
      <p:sp>
        <p:nvSpPr>
          <p:cNvPr id="32" name="object 32"/>
          <p:cNvSpPr/>
          <p:nvPr/>
        </p:nvSpPr>
        <p:spPr>
          <a:xfrm>
            <a:off x="1384909" y="1974722"/>
            <a:ext cx="2120900" cy="205740"/>
          </a:xfrm>
          <a:custGeom>
            <a:avLst/>
            <a:gdLst/>
            <a:ahLst/>
            <a:cxnLst/>
            <a:rect l="l" t="t" r="r" b="b"/>
            <a:pathLst>
              <a:path w="2120900" h="205739">
                <a:moveTo>
                  <a:pt x="2120493" y="0"/>
                </a:moveTo>
                <a:lnTo>
                  <a:pt x="0" y="0"/>
                </a:lnTo>
                <a:lnTo>
                  <a:pt x="0" y="12700"/>
                </a:lnTo>
                <a:lnTo>
                  <a:pt x="0" y="193040"/>
                </a:lnTo>
                <a:lnTo>
                  <a:pt x="0" y="205740"/>
                </a:lnTo>
                <a:lnTo>
                  <a:pt x="2120493" y="205740"/>
                </a:lnTo>
                <a:lnTo>
                  <a:pt x="2120493" y="193040"/>
                </a:lnTo>
                <a:lnTo>
                  <a:pt x="12700" y="193040"/>
                </a:lnTo>
                <a:lnTo>
                  <a:pt x="12700" y="12700"/>
                </a:lnTo>
                <a:lnTo>
                  <a:pt x="2107793" y="12700"/>
                </a:lnTo>
                <a:lnTo>
                  <a:pt x="2107793" y="192532"/>
                </a:lnTo>
                <a:lnTo>
                  <a:pt x="2120493" y="192532"/>
                </a:lnTo>
                <a:lnTo>
                  <a:pt x="2120493" y="12700"/>
                </a:lnTo>
                <a:lnTo>
                  <a:pt x="2120493" y="12192"/>
                </a:lnTo>
                <a:lnTo>
                  <a:pt x="2120493" y="0"/>
                </a:lnTo>
                <a:close/>
              </a:path>
            </a:pathLst>
          </a:custGeom>
          <a:solidFill>
            <a:srgbClr val="000000"/>
          </a:solidFill>
        </p:spPr>
        <p:txBody>
          <a:bodyPr wrap="square" lIns="0" tIns="0" rIns="0" bIns="0" rtlCol="0"/>
          <a:lstStyle/>
          <a:p>
            <a:endParaRPr/>
          </a:p>
        </p:txBody>
      </p:sp>
      <p:sp>
        <p:nvSpPr>
          <p:cNvPr id="33" name="object 33"/>
          <p:cNvSpPr/>
          <p:nvPr/>
        </p:nvSpPr>
        <p:spPr>
          <a:xfrm>
            <a:off x="1528445" y="2674492"/>
            <a:ext cx="2312035" cy="205740"/>
          </a:xfrm>
          <a:custGeom>
            <a:avLst/>
            <a:gdLst/>
            <a:ahLst/>
            <a:cxnLst/>
            <a:rect l="l" t="t" r="r" b="b"/>
            <a:pathLst>
              <a:path w="2312035" h="205739">
                <a:moveTo>
                  <a:pt x="2311781" y="0"/>
                </a:moveTo>
                <a:lnTo>
                  <a:pt x="0" y="0"/>
                </a:lnTo>
                <a:lnTo>
                  <a:pt x="0" y="12700"/>
                </a:lnTo>
                <a:lnTo>
                  <a:pt x="0" y="193040"/>
                </a:lnTo>
                <a:lnTo>
                  <a:pt x="0" y="205740"/>
                </a:lnTo>
                <a:lnTo>
                  <a:pt x="2311781" y="205740"/>
                </a:lnTo>
                <a:lnTo>
                  <a:pt x="2311781" y="193103"/>
                </a:lnTo>
                <a:lnTo>
                  <a:pt x="2311781" y="12763"/>
                </a:lnTo>
                <a:lnTo>
                  <a:pt x="2299081" y="12763"/>
                </a:lnTo>
                <a:lnTo>
                  <a:pt x="2299081" y="193040"/>
                </a:lnTo>
                <a:lnTo>
                  <a:pt x="12700" y="193040"/>
                </a:lnTo>
                <a:lnTo>
                  <a:pt x="12700" y="12700"/>
                </a:lnTo>
                <a:lnTo>
                  <a:pt x="2311781" y="12700"/>
                </a:lnTo>
                <a:lnTo>
                  <a:pt x="2311781" y="0"/>
                </a:lnTo>
                <a:close/>
              </a:path>
            </a:pathLst>
          </a:custGeom>
          <a:solidFill>
            <a:srgbClr val="000000"/>
          </a:solidFill>
        </p:spPr>
        <p:txBody>
          <a:bodyPr wrap="square" lIns="0" tIns="0" rIns="0" bIns="0" rtlCol="0"/>
          <a:lstStyle/>
          <a:p>
            <a:endParaRPr/>
          </a:p>
        </p:txBody>
      </p:sp>
      <p:sp>
        <p:nvSpPr>
          <p:cNvPr id="34" name="object 34"/>
          <p:cNvSpPr txBox="1"/>
          <p:nvPr/>
        </p:nvSpPr>
        <p:spPr>
          <a:xfrm>
            <a:off x="3992984" y="2652983"/>
            <a:ext cx="830580" cy="197490"/>
          </a:xfrm>
          <a:prstGeom prst="rect">
            <a:avLst/>
          </a:prstGeom>
        </p:spPr>
        <p:txBody>
          <a:bodyPr vert="horz" wrap="square" lIns="0" tIns="12700" rIns="0" bIns="0" rtlCol="0">
            <a:spAutoFit/>
          </a:bodyPr>
          <a:lstStyle/>
          <a:p>
            <a:pPr marL="12700">
              <a:lnSpc>
                <a:spcPct val="100000"/>
              </a:lnSpc>
              <a:spcBef>
                <a:spcPts val="100"/>
              </a:spcBef>
            </a:pPr>
            <a:r>
              <a:rPr lang="de-DE" sz="1200" spc="-10" dirty="0">
                <a:latin typeface="Arial"/>
                <a:cs typeface="Arial"/>
              </a:rPr>
              <a:t>Stadt, Land</a:t>
            </a:r>
            <a:endParaRPr sz="1200" dirty="0">
              <a:latin typeface="Arial"/>
              <a:cs typeface="Arial"/>
            </a:endParaRPr>
          </a:p>
        </p:txBody>
      </p:sp>
      <p:sp>
        <p:nvSpPr>
          <p:cNvPr id="35" name="object 35"/>
          <p:cNvSpPr/>
          <p:nvPr/>
        </p:nvSpPr>
        <p:spPr>
          <a:xfrm>
            <a:off x="4918748" y="2674492"/>
            <a:ext cx="2397760" cy="205740"/>
          </a:xfrm>
          <a:custGeom>
            <a:avLst/>
            <a:gdLst/>
            <a:ahLst/>
            <a:cxnLst/>
            <a:rect l="l" t="t" r="r" b="b"/>
            <a:pathLst>
              <a:path w="2397759" h="205739">
                <a:moveTo>
                  <a:pt x="2397747" y="0"/>
                </a:moveTo>
                <a:lnTo>
                  <a:pt x="0" y="0"/>
                </a:lnTo>
                <a:lnTo>
                  <a:pt x="0" y="12700"/>
                </a:lnTo>
                <a:lnTo>
                  <a:pt x="0" y="193040"/>
                </a:lnTo>
                <a:lnTo>
                  <a:pt x="0" y="205740"/>
                </a:lnTo>
                <a:lnTo>
                  <a:pt x="2397747" y="205740"/>
                </a:lnTo>
                <a:lnTo>
                  <a:pt x="2397747" y="193103"/>
                </a:lnTo>
                <a:lnTo>
                  <a:pt x="2397747" y="12763"/>
                </a:lnTo>
                <a:lnTo>
                  <a:pt x="2385047" y="12763"/>
                </a:lnTo>
                <a:lnTo>
                  <a:pt x="2385047" y="193040"/>
                </a:lnTo>
                <a:lnTo>
                  <a:pt x="12700" y="193040"/>
                </a:lnTo>
                <a:lnTo>
                  <a:pt x="12700" y="12700"/>
                </a:lnTo>
                <a:lnTo>
                  <a:pt x="2397747" y="12700"/>
                </a:lnTo>
                <a:lnTo>
                  <a:pt x="2397747" y="0"/>
                </a:lnTo>
                <a:close/>
              </a:path>
            </a:pathLst>
          </a:custGeom>
          <a:solidFill>
            <a:srgbClr val="000000"/>
          </a:solidFill>
        </p:spPr>
        <p:txBody>
          <a:bodyPr wrap="square" lIns="0" tIns="0" rIns="0" bIns="0" rtlCol="0"/>
          <a:lstStyle/>
          <a:p>
            <a:endParaRPr/>
          </a:p>
        </p:txBody>
      </p:sp>
      <p:sp>
        <p:nvSpPr>
          <p:cNvPr id="36" name="object 36"/>
          <p:cNvSpPr/>
          <p:nvPr/>
        </p:nvSpPr>
        <p:spPr>
          <a:xfrm>
            <a:off x="1587982" y="2934842"/>
            <a:ext cx="5728970" cy="205740"/>
          </a:xfrm>
          <a:custGeom>
            <a:avLst/>
            <a:gdLst/>
            <a:ahLst/>
            <a:cxnLst/>
            <a:rect l="l" t="t" r="r" b="b"/>
            <a:pathLst>
              <a:path w="5728970" h="205739">
                <a:moveTo>
                  <a:pt x="5728513" y="0"/>
                </a:moveTo>
                <a:lnTo>
                  <a:pt x="0" y="0"/>
                </a:lnTo>
                <a:lnTo>
                  <a:pt x="0" y="12700"/>
                </a:lnTo>
                <a:lnTo>
                  <a:pt x="0" y="193040"/>
                </a:lnTo>
                <a:lnTo>
                  <a:pt x="0" y="205740"/>
                </a:lnTo>
                <a:lnTo>
                  <a:pt x="5728513" y="205740"/>
                </a:lnTo>
                <a:lnTo>
                  <a:pt x="5728513" y="193357"/>
                </a:lnTo>
                <a:lnTo>
                  <a:pt x="5728513" y="193040"/>
                </a:lnTo>
                <a:lnTo>
                  <a:pt x="5728513" y="13017"/>
                </a:lnTo>
                <a:lnTo>
                  <a:pt x="5715813" y="13017"/>
                </a:lnTo>
                <a:lnTo>
                  <a:pt x="5715813" y="193040"/>
                </a:lnTo>
                <a:lnTo>
                  <a:pt x="12700" y="193040"/>
                </a:lnTo>
                <a:lnTo>
                  <a:pt x="12700" y="12700"/>
                </a:lnTo>
                <a:lnTo>
                  <a:pt x="5728513" y="12700"/>
                </a:lnTo>
                <a:lnTo>
                  <a:pt x="5728513" y="0"/>
                </a:lnTo>
                <a:close/>
              </a:path>
            </a:pathLst>
          </a:custGeom>
          <a:solidFill>
            <a:srgbClr val="000000"/>
          </a:solidFill>
        </p:spPr>
        <p:txBody>
          <a:bodyPr wrap="square" lIns="0" tIns="0" rIns="0" bIns="0" rtlCol="0"/>
          <a:lstStyle/>
          <a:p>
            <a:endParaRPr/>
          </a:p>
        </p:txBody>
      </p:sp>
      <p:sp>
        <p:nvSpPr>
          <p:cNvPr id="37" name="object 37"/>
          <p:cNvSpPr/>
          <p:nvPr/>
        </p:nvSpPr>
        <p:spPr>
          <a:xfrm>
            <a:off x="2698275" y="3188311"/>
            <a:ext cx="4618355" cy="213360"/>
          </a:xfrm>
          <a:custGeom>
            <a:avLst/>
            <a:gdLst/>
            <a:ahLst/>
            <a:cxnLst/>
            <a:rect l="l" t="t" r="r" b="b"/>
            <a:pathLst>
              <a:path w="4618355" h="213360">
                <a:moveTo>
                  <a:pt x="4618215" y="0"/>
                </a:moveTo>
                <a:lnTo>
                  <a:pt x="0" y="7454"/>
                </a:lnTo>
                <a:lnTo>
                  <a:pt x="0" y="213194"/>
                </a:lnTo>
                <a:lnTo>
                  <a:pt x="4618215" y="205740"/>
                </a:lnTo>
                <a:lnTo>
                  <a:pt x="4618215" y="200469"/>
                </a:lnTo>
                <a:lnTo>
                  <a:pt x="12700" y="200469"/>
                </a:lnTo>
                <a:lnTo>
                  <a:pt x="12700" y="20129"/>
                </a:lnTo>
                <a:lnTo>
                  <a:pt x="4618215" y="12712"/>
                </a:lnTo>
                <a:lnTo>
                  <a:pt x="4618215" y="0"/>
                </a:lnTo>
                <a:close/>
              </a:path>
              <a:path w="4618355" h="213360">
                <a:moveTo>
                  <a:pt x="4618215" y="12712"/>
                </a:moveTo>
                <a:lnTo>
                  <a:pt x="4605515" y="12712"/>
                </a:lnTo>
                <a:lnTo>
                  <a:pt x="4605515" y="193052"/>
                </a:lnTo>
                <a:lnTo>
                  <a:pt x="12700" y="200469"/>
                </a:lnTo>
                <a:lnTo>
                  <a:pt x="4618215" y="200469"/>
                </a:lnTo>
                <a:lnTo>
                  <a:pt x="4618215" y="12712"/>
                </a:lnTo>
                <a:close/>
              </a:path>
            </a:pathLst>
          </a:custGeom>
          <a:solidFill>
            <a:srgbClr val="000000"/>
          </a:solidFill>
        </p:spPr>
        <p:txBody>
          <a:bodyPr wrap="square" lIns="0" tIns="0" rIns="0" bIns="0" rtlCol="0"/>
          <a:lstStyle/>
          <a:p>
            <a:endParaRPr/>
          </a:p>
        </p:txBody>
      </p:sp>
      <p:sp>
        <p:nvSpPr>
          <p:cNvPr id="38" name="object 38"/>
          <p:cNvSpPr/>
          <p:nvPr/>
        </p:nvSpPr>
        <p:spPr>
          <a:xfrm>
            <a:off x="0" y="3573005"/>
            <a:ext cx="488950" cy="144780"/>
          </a:xfrm>
          <a:custGeom>
            <a:avLst/>
            <a:gdLst/>
            <a:ahLst/>
            <a:cxnLst/>
            <a:rect l="l" t="t" r="r" b="b"/>
            <a:pathLst>
              <a:path w="488950" h="144779">
                <a:moveTo>
                  <a:pt x="488670" y="0"/>
                </a:moveTo>
                <a:lnTo>
                  <a:pt x="0" y="0"/>
                </a:lnTo>
                <a:lnTo>
                  <a:pt x="0" y="144779"/>
                </a:lnTo>
                <a:lnTo>
                  <a:pt x="488670" y="144779"/>
                </a:lnTo>
                <a:lnTo>
                  <a:pt x="488670" y="0"/>
                </a:lnTo>
                <a:close/>
              </a:path>
            </a:pathLst>
          </a:custGeom>
          <a:solidFill>
            <a:srgbClr val="FCDD45"/>
          </a:solidFill>
        </p:spPr>
        <p:txBody>
          <a:bodyPr wrap="square" lIns="0" tIns="0" rIns="0" bIns="0" rtlCol="0"/>
          <a:lstStyle/>
          <a:p>
            <a:endParaRPr/>
          </a:p>
        </p:txBody>
      </p:sp>
      <p:sp>
        <p:nvSpPr>
          <p:cNvPr id="39" name="object 39"/>
          <p:cNvSpPr/>
          <p:nvPr/>
        </p:nvSpPr>
        <p:spPr>
          <a:xfrm>
            <a:off x="1063091" y="3896232"/>
            <a:ext cx="2777490" cy="205740"/>
          </a:xfrm>
          <a:custGeom>
            <a:avLst/>
            <a:gdLst/>
            <a:ahLst/>
            <a:cxnLst/>
            <a:rect l="l" t="t" r="r" b="b"/>
            <a:pathLst>
              <a:path w="2777490" h="205739">
                <a:moveTo>
                  <a:pt x="2777134" y="0"/>
                </a:moveTo>
                <a:lnTo>
                  <a:pt x="0" y="0"/>
                </a:lnTo>
                <a:lnTo>
                  <a:pt x="0" y="12700"/>
                </a:lnTo>
                <a:lnTo>
                  <a:pt x="0" y="193040"/>
                </a:lnTo>
                <a:lnTo>
                  <a:pt x="0" y="205740"/>
                </a:lnTo>
                <a:lnTo>
                  <a:pt x="2777134" y="205740"/>
                </a:lnTo>
                <a:lnTo>
                  <a:pt x="2777134" y="193040"/>
                </a:lnTo>
                <a:lnTo>
                  <a:pt x="12700" y="193040"/>
                </a:lnTo>
                <a:lnTo>
                  <a:pt x="12700" y="12700"/>
                </a:lnTo>
                <a:lnTo>
                  <a:pt x="2764434" y="12700"/>
                </a:lnTo>
                <a:lnTo>
                  <a:pt x="2764434" y="192925"/>
                </a:lnTo>
                <a:lnTo>
                  <a:pt x="2777134" y="192925"/>
                </a:lnTo>
                <a:lnTo>
                  <a:pt x="2777134" y="12700"/>
                </a:lnTo>
                <a:lnTo>
                  <a:pt x="2777134" y="12573"/>
                </a:lnTo>
                <a:lnTo>
                  <a:pt x="2777134" y="0"/>
                </a:lnTo>
                <a:close/>
              </a:path>
            </a:pathLst>
          </a:custGeom>
          <a:solidFill>
            <a:srgbClr val="000000"/>
          </a:solidFill>
        </p:spPr>
        <p:txBody>
          <a:bodyPr wrap="square" lIns="0" tIns="0" rIns="0" bIns="0" rtlCol="0"/>
          <a:lstStyle/>
          <a:p>
            <a:endParaRPr/>
          </a:p>
        </p:txBody>
      </p:sp>
      <p:sp>
        <p:nvSpPr>
          <p:cNvPr id="40" name="object 40"/>
          <p:cNvSpPr txBox="1"/>
          <p:nvPr/>
        </p:nvSpPr>
        <p:spPr>
          <a:xfrm>
            <a:off x="3992984" y="3874527"/>
            <a:ext cx="872490" cy="197490"/>
          </a:xfrm>
          <a:prstGeom prst="rect">
            <a:avLst/>
          </a:prstGeom>
        </p:spPr>
        <p:txBody>
          <a:bodyPr vert="horz" wrap="square" lIns="0" tIns="12700" rIns="0" bIns="0" rtlCol="0">
            <a:spAutoFit/>
          </a:bodyPr>
          <a:lstStyle/>
          <a:p>
            <a:pPr marL="12700">
              <a:lnSpc>
                <a:spcPct val="100000"/>
              </a:lnSpc>
              <a:spcBef>
                <a:spcPts val="100"/>
              </a:spcBef>
            </a:pPr>
            <a:r>
              <a:rPr lang="de-DE" sz="1200" dirty="0">
                <a:latin typeface="Arial"/>
                <a:cs typeface="Arial"/>
              </a:rPr>
              <a:t>Stadt, Land</a:t>
            </a:r>
            <a:endParaRPr sz="1200" dirty="0">
              <a:latin typeface="Arial"/>
              <a:cs typeface="Arial"/>
            </a:endParaRPr>
          </a:p>
        </p:txBody>
      </p:sp>
      <p:sp>
        <p:nvSpPr>
          <p:cNvPr id="41" name="object 41"/>
          <p:cNvSpPr/>
          <p:nvPr/>
        </p:nvSpPr>
        <p:spPr>
          <a:xfrm>
            <a:off x="4959959" y="3896232"/>
            <a:ext cx="2357120" cy="205740"/>
          </a:xfrm>
          <a:custGeom>
            <a:avLst/>
            <a:gdLst/>
            <a:ahLst/>
            <a:cxnLst/>
            <a:rect l="l" t="t" r="r" b="b"/>
            <a:pathLst>
              <a:path w="2357120" h="205739">
                <a:moveTo>
                  <a:pt x="2356535" y="0"/>
                </a:moveTo>
                <a:lnTo>
                  <a:pt x="0" y="0"/>
                </a:lnTo>
                <a:lnTo>
                  <a:pt x="0" y="12700"/>
                </a:lnTo>
                <a:lnTo>
                  <a:pt x="0" y="193040"/>
                </a:lnTo>
                <a:lnTo>
                  <a:pt x="0" y="205740"/>
                </a:lnTo>
                <a:lnTo>
                  <a:pt x="2356535" y="205740"/>
                </a:lnTo>
                <a:lnTo>
                  <a:pt x="2356535" y="193040"/>
                </a:lnTo>
                <a:lnTo>
                  <a:pt x="12700" y="193040"/>
                </a:lnTo>
                <a:lnTo>
                  <a:pt x="12700" y="12700"/>
                </a:lnTo>
                <a:lnTo>
                  <a:pt x="2343835" y="12700"/>
                </a:lnTo>
                <a:lnTo>
                  <a:pt x="2343835" y="192925"/>
                </a:lnTo>
                <a:lnTo>
                  <a:pt x="2356535" y="192925"/>
                </a:lnTo>
                <a:lnTo>
                  <a:pt x="2356535" y="12700"/>
                </a:lnTo>
                <a:lnTo>
                  <a:pt x="2356535" y="12573"/>
                </a:lnTo>
                <a:lnTo>
                  <a:pt x="2356535" y="0"/>
                </a:lnTo>
                <a:close/>
              </a:path>
            </a:pathLst>
          </a:custGeom>
          <a:solidFill>
            <a:srgbClr val="000000"/>
          </a:solidFill>
        </p:spPr>
        <p:txBody>
          <a:bodyPr wrap="square" lIns="0" tIns="0" rIns="0" bIns="0" rtlCol="0"/>
          <a:lstStyle/>
          <a:p>
            <a:endParaRPr/>
          </a:p>
        </p:txBody>
      </p:sp>
      <p:sp>
        <p:nvSpPr>
          <p:cNvPr id="42" name="object 42"/>
          <p:cNvSpPr/>
          <p:nvPr/>
        </p:nvSpPr>
        <p:spPr>
          <a:xfrm>
            <a:off x="4834140" y="4156582"/>
            <a:ext cx="2482850" cy="205740"/>
          </a:xfrm>
          <a:custGeom>
            <a:avLst/>
            <a:gdLst/>
            <a:ahLst/>
            <a:cxnLst/>
            <a:rect l="l" t="t" r="r" b="b"/>
            <a:pathLst>
              <a:path w="2482850" h="205739">
                <a:moveTo>
                  <a:pt x="2482354" y="0"/>
                </a:moveTo>
                <a:lnTo>
                  <a:pt x="0" y="0"/>
                </a:lnTo>
                <a:lnTo>
                  <a:pt x="0" y="12700"/>
                </a:lnTo>
                <a:lnTo>
                  <a:pt x="0" y="193040"/>
                </a:lnTo>
                <a:lnTo>
                  <a:pt x="0" y="205740"/>
                </a:lnTo>
                <a:lnTo>
                  <a:pt x="2482354" y="205740"/>
                </a:lnTo>
                <a:lnTo>
                  <a:pt x="2482354" y="193167"/>
                </a:lnTo>
                <a:lnTo>
                  <a:pt x="2482354" y="193040"/>
                </a:lnTo>
                <a:lnTo>
                  <a:pt x="2482354" y="12827"/>
                </a:lnTo>
                <a:lnTo>
                  <a:pt x="2469654" y="12827"/>
                </a:lnTo>
                <a:lnTo>
                  <a:pt x="2469654" y="193040"/>
                </a:lnTo>
                <a:lnTo>
                  <a:pt x="12700" y="193040"/>
                </a:lnTo>
                <a:lnTo>
                  <a:pt x="12700" y="12700"/>
                </a:lnTo>
                <a:lnTo>
                  <a:pt x="2482354" y="12700"/>
                </a:lnTo>
                <a:lnTo>
                  <a:pt x="2482354" y="0"/>
                </a:lnTo>
                <a:close/>
              </a:path>
            </a:pathLst>
          </a:custGeom>
          <a:solidFill>
            <a:srgbClr val="000000"/>
          </a:solidFill>
        </p:spPr>
        <p:txBody>
          <a:bodyPr wrap="square" lIns="0" tIns="0" rIns="0" bIns="0" rtlCol="0"/>
          <a:lstStyle/>
          <a:p>
            <a:endParaRPr/>
          </a:p>
        </p:txBody>
      </p:sp>
      <p:sp>
        <p:nvSpPr>
          <p:cNvPr id="43" name="object 43"/>
          <p:cNvSpPr/>
          <p:nvPr/>
        </p:nvSpPr>
        <p:spPr>
          <a:xfrm>
            <a:off x="1588135" y="4156582"/>
            <a:ext cx="2252345" cy="205740"/>
          </a:xfrm>
          <a:custGeom>
            <a:avLst/>
            <a:gdLst/>
            <a:ahLst/>
            <a:cxnLst/>
            <a:rect l="l" t="t" r="r" b="b"/>
            <a:pathLst>
              <a:path w="2252345" h="205739">
                <a:moveTo>
                  <a:pt x="2252091" y="0"/>
                </a:moveTo>
                <a:lnTo>
                  <a:pt x="0" y="0"/>
                </a:lnTo>
                <a:lnTo>
                  <a:pt x="0" y="12700"/>
                </a:lnTo>
                <a:lnTo>
                  <a:pt x="0" y="193040"/>
                </a:lnTo>
                <a:lnTo>
                  <a:pt x="0" y="205740"/>
                </a:lnTo>
                <a:lnTo>
                  <a:pt x="2252091" y="205740"/>
                </a:lnTo>
                <a:lnTo>
                  <a:pt x="2252091" y="193167"/>
                </a:lnTo>
                <a:lnTo>
                  <a:pt x="2252091" y="193040"/>
                </a:lnTo>
                <a:lnTo>
                  <a:pt x="2252091" y="12827"/>
                </a:lnTo>
                <a:lnTo>
                  <a:pt x="2239391" y="12827"/>
                </a:lnTo>
                <a:lnTo>
                  <a:pt x="2239391" y="193040"/>
                </a:lnTo>
                <a:lnTo>
                  <a:pt x="12700" y="193040"/>
                </a:lnTo>
                <a:lnTo>
                  <a:pt x="12700" y="12700"/>
                </a:lnTo>
                <a:lnTo>
                  <a:pt x="2252091" y="12700"/>
                </a:lnTo>
                <a:lnTo>
                  <a:pt x="2252091" y="0"/>
                </a:lnTo>
                <a:close/>
              </a:path>
            </a:pathLst>
          </a:custGeom>
          <a:solidFill>
            <a:srgbClr val="000000"/>
          </a:solidFill>
        </p:spPr>
        <p:txBody>
          <a:bodyPr wrap="square" lIns="0" tIns="0" rIns="0" bIns="0" rtlCol="0"/>
          <a:lstStyle/>
          <a:p>
            <a:endParaRPr/>
          </a:p>
        </p:txBody>
      </p:sp>
      <p:sp>
        <p:nvSpPr>
          <p:cNvPr id="44" name="object 44"/>
          <p:cNvSpPr txBox="1"/>
          <p:nvPr/>
        </p:nvSpPr>
        <p:spPr>
          <a:xfrm>
            <a:off x="3992977" y="4135125"/>
            <a:ext cx="745490" cy="197490"/>
          </a:xfrm>
          <a:prstGeom prst="rect">
            <a:avLst/>
          </a:prstGeom>
        </p:spPr>
        <p:txBody>
          <a:bodyPr vert="horz" wrap="square" lIns="0" tIns="12700" rIns="0" bIns="0" rtlCol="0">
            <a:spAutoFit/>
          </a:bodyPr>
          <a:lstStyle/>
          <a:p>
            <a:pPr marL="12700">
              <a:lnSpc>
                <a:spcPct val="100000"/>
              </a:lnSpc>
              <a:spcBef>
                <a:spcPts val="100"/>
              </a:spcBef>
            </a:pPr>
            <a:r>
              <a:rPr sz="1200" spc="-10" dirty="0">
                <a:latin typeface="Arial"/>
                <a:cs typeface="Arial"/>
              </a:rPr>
              <a:t>Tele</a:t>
            </a:r>
            <a:r>
              <a:rPr lang="de-DE" sz="1200" spc="-10" dirty="0" err="1">
                <a:latin typeface="Arial"/>
                <a:cs typeface="Arial"/>
              </a:rPr>
              <a:t>fon</a:t>
            </a:r>
            <a:endParaRPr sz="1200" dirty="0">
              <a:latin typeface="Arial"/>
              <a:cs typeface="Arial"/>
            </a:endParaRPr>
          </a:p>
        </p:txBody>
      </p:sp>
      <p:sp>
        <p:nvSpPr>
          <p:cNvPr id="45" name="object 45"/>
          <p:cNvSpPr txBox="1"/>
          <p:nvPr/>
        </p:nvSpPr>
        <p:spPr>
          <a:xfrm>
            <a:off x="3537627" y="1952637"/>
            <a:ext cx="1232658" cy="182101"/>
          </a:xfrm>
          <a:prstGeom prst="rect">
            <a:avLst/>
          </a:prstGeom>
        </p:spPr>
        <p:txBody>
          <a:bodyPr vert="horz" wrap="square" lIns="0" tIns="12700" rIns="0" bIns="0" rtlCol="0">
            <a:spAutoFit/>
          </a:bodyPr>
          <a:lstStyle/>
          <a:p>
            <a:pPr marL="12700">
              <a:lnSpc>
                <a:spcPct val="100000"/>
              </a:lnSpc>
              <a:spcBef>
                <a:spcPts val="100"/>
              </a:spcBef>
            </a:pPr>
            <a:r>
              <a:rPr lang="de-DE" sz="1100" dirty="0">
                <a:latin typeface="Arial"/>
                <a:cs typeface="Arial"/>
              </a:rPr>
              <a:t>Schadensnummer</a:t>
            </a:r>
            <a:endParaRPr sz="1100" dirty="0">
              <a:latin typeface="Arial"/>
              <a:cs typeface="Arial"/>
            </a:endParaRPr>
          </a:p>
        </p:txBody>
      </p:sp>
      <p:sp>
        <p:nvSpPr>
          <p:cNvPr id="46" name="object 46"/>
          <p:cNvSpPr/>
          <p:nvPr/>
        </p:nvSpPr>
        <p:spPr>
          <a:xfrm>
            <a:off x="4729975" y="1974722"/>
            <a:ext cx="2586990" cy="205740"/>
          </a:xfrm>
          <a:custGeom>
            <a:avLst/>
            <a:gdLst/>
            <a:ahLst/>
            <a:cxnLst/>
            <a:rect l="l" t="t" r="r" b="b"/>
            <a:pathLst>
              <a:path w="2586990" h="205739">
                <a:moveTo>
                  <a:pt x="2586520" y="0"/>
                </a:moveTo>
                <a:lnTo>
                  <a:pt x="0" y="0"/>
                </a:lnTo>
                <a:lnTo>
                  <a:pt x="0" y="12700"/>
                </a:lnTo>
                <a:lnTo>
                  <a:pt x="0" y="193040"/>
                </a:lnTo>
                <a:lnTo>
                  <a:pt x="0" y="205740"/>
                </a:lnTo>
                <a:lnTo>
                  <a:pt x="2586520" y="205740"/>
                </a:lnTo>
                <a:lnTo>
                  <a:pt x="2586520" y="193040"/>
                </a:lnTo>
                <a:lnTo>
                  <a:pt x="12700" y="193040"/>
                </a:lnTo>
                <a:lnTo>
                  <a:pt x="12700" y="12700"/>
                </a:lnTo>
                <a:lnTo>
                  <a:pt x="2573820" y="12700"/>
                </a:lnTo>
                <a:lnTo>
                  <a:pt x="2573820" y="192532"/>
                </a:lnTo>
                <a:lnTo>
                  <a:pt x="2586520" y="192532"/>
                </a:lnTo>
                <a:lnTo>
                  <a:pt x="2586520" y="12700"/>
                </a:lnTo>
                <a:lnTo>
                  <a:pt x="2586520" y="12192"/>
                </a:lnTo>
                <a:lnTo>
                  <a:pt x="2586520" y="0"/>
                </a:lnTo>
                <a:close/>
              </a:path>
            </a:pathLst>
          </a:custGeom>
          <a:solidFill>
            <a:srgbClr val="000000"/>
          </a:solidFill>
        </p:spPr>
        <p:txBody>
          <a:bodyPr wrap="square" lIns="0" tIns="0" rIns="0" bIns="0" rtlCol="0"/>
          <a:lstStyle/>
          <a:p>
            <a:endParaRPr/>
          </a:p>
        </p:txBody>
      </p:sp>
      <p:sp>
        <p:nvSpPr>
          <p:cNvPr id="47" name="object 47"/>
          <p:cNvSpPr/>
          <p:nvPr/>
        </p:nvSpPr>
        <p:spPr>
          <a:xfrm>
            <a:off x="997102" y="4857622"/>
            <a:ext cx="2843530" cy="205740"/>
          </a:xfrm>
          <a:custGeom>
            <a:avLst/>
            <a:gdLst/>
            <a:ahLst/>
            <a:cxnLst/>
            <a:rect l="l" t="t" r="r" b="b"/>
            <a:pathLst>
              <a:path w="2843529" h="205739">
                <a:moveTo>
                  <a:pt x="2843123" y="0"/>
                </a:moveTo>
                <a:lnTo>
                  <a:pt x="0" y="0"/>
                </a:lnTo>
                <a:lnTo>
                  <a:pt x="0" y="12700"/>
                </a:lnTo>
                <a:lnTo>
                  <a:pt x="0" y="193040"/>
                </a:lnTo>
                <a:lnTo>
                  <a:pt x="0" y="205740"/>
                </a:lnTo>
                <a:lnTo>
                  <a:pt x="2843123" y="205740"/>
                </a:lnTo>
                <a:lnTo>
                  <a:pt x="2843123" y="193040"/>
                </a:lnTo>
                <a:lnTo>
                  <a:pt x="12700" y="193040"/>
                </a:lnTo>
                <a:lnTo>
                  <a:pt x="12700" y="12700"/>
                </a:lnTo>
                <a:lnTo>
                  <a:pt x="2830423" y="12700"/>
                </a:lnTo>
                <a:lnTo>
                  <a:pt x="2830423" y="192468"/>
                </a:lnTo>
                <a:lnTo>
                  <a:pt x="2843123" y="192468"/>
                </a:lnTo>
                <a:lnTo>
                  <a:pt x="2843123" y="12700"/>
                </a:lnTo>
                <a:lnTo>
                  <a:pt x="2843123" y="12128"/>
                </a:lnTo>
                <a:lnTo>
                  <a:pt x="2843123" y="0"/>
                </a:lnTo>
                <a:close/>
              </a:path>
            </a:pathLst>
          </a:custGeom>
          <a:solidFill>
            <a:srgbClr val="000000"/>
          </a:solidFill>
        </p:spPr>
        <p:txBody>
          <a:bodyPr wrap="square" lIns="0" tIns="0" rIns="0" bIns="0" rtlCol="0"/>
          <a:lstStyle/>
          <a:p>
            <a:endParaRPr/>
          </a:p>
        </p:txBody>
      </p:sp>
      <p:sp>
        <p:nvSpPr>
          <p:cNvPr id="48" name="object 48"/>
          <p:cNvSpPr txBox="1"/>
          <p:nvPr/>
        </p:nvSpPr>
        <p:spPr>
          <a:xfrm>
            <a:off x="3928335" y="4843640"/>
            <a:ext cx="433893" cy="197490"/>
          </a:xfrm>
          <a:prstGeom prst="rect">
            <a:avLst/>
          </a:prstGeom>
        </p:spPr>
        <p:txBody>
          <a:bodyPr vert="horz" wrap="square" lIns="0" tIns="12700" rIns="0" bIns="0" rtlCol="0">
            <a:spAutoFit/>
          </a:bodyPr>
          <a:lstStyle/>
          <a:p>
            <a:pPr marL="12700">
              <a:lnSpc>
                <a:spcPct val="100000"/>
              </a:lnSpc>
              <a:spcBef>
                <a:spcPts val="100"/>
              </a:spcBef>
            </a:pPr>
            <a:r>
              <a:rPr lang="de-DE" sz="1200" spc="-20" dirty="0">
                <a:latin typeface="Arial"/>
                <a:cs typeface="Arial"/>
              </a:rPr>
              <a:t>Größe</a:t>
            </a:r>
            <a:endParaRPr sz="1200" dirty="0">
              <a:latin typeface="Arial"/>
              <a:cs typeface="Arial"/>
            </a:endParaRPr>
          </a:p>
        </p:txBody>
      </p:sp>
      <p:sp>
        <p:nvSpPr>
          <p:cNvPr id="49" name="object 49"/>
          <p:cNvSpPr/>
          <p:nvPr/>
        </p:nvSpPr>
        <p:spPr>
          <a:xfrm>
            <a:off x="4426877" y="4857622"/>
            <a:ext cx="2889885" cy="205740"/>
          </a:xfrm>
          <a:custGeom>
            <a:avLst/>
            <a:gdLst/>
            <a:ahLst/>
            <a:cxnLst/>
            <a:rect l="l" t="t" r="r" b="b"/>
            <a:pathLst>
              <a:path w="2889884" h="205739">
                <a:moveTo>
                  <a:pt x="2889618" y="0"/>
                </a:moveTo>
                <a:lnTo>
                  <a:pt x="0" y="0"/>
                </a:lnTo>
                <a:lnTo>
                  <a:pt x="0" y="12700"/>
                </a:lnTo>
                <a:lnTo>
                  <a:pt x="0" y="193040"/>
                </a:lnTo>
                <a:lnTo>
                  <a:pt x="0" y="205740"/>
                </a:lnTo>
                <a:lnTo>
                  <a:pt x="2889618" y="205740"/>
                </a:lnTo>
                <a:lnTo>
                  <a:pt x="2889618" y="193040"/>
                </a:lnTo>
                <a:lnTo>
                  <a:pt x="12700" y="193040"/>
                </a:lnTo>
                <a:lnTo>
                  <a:pt x="12700" y="12700"/>
                </a:lnTo>
                <a:lnTo>
                  <a:pt x="2876918" y="12700"/>
                </a:lnTo>
                <a:lnTo>
                  <a:pt x="2876918" y="192468"/>
                </a:lnTo>
                <a:lnTo>
                  <a:pt x="2889618" y="192468"/>
                </a:lnTo>
                <a:lnTo>
                  <a:pt x="2889618" y="12700"/>
                </a:lnTo>
                <a:lnTo>
                  <a:pt x="2889618" y="12128"/>
                </a:lnTo>
                <a:lnTo>
                  <a:pt x="2889618" y="0"/>
                </a:lnTo>
                <a:close/>
              </a:path>
            </a:pathLst>
          </a:custGeom>
          <a:solidFill>
            <a:srgbClr val="000000"/>
          </a:solidFill>
        </p:spPr>
        <p:txBody>
          <a:bodyPr wrap="square" lIns="0" tIns="0" rIns="0" bIns="0" rtlCol="0"/>
          <a:lstStyle/>
          <a:p>
            <a:endParaRPr/>
          </a:p>
        </p:txBody>
      </p:sp>
      <p:sp>
        <p:nvSpPr>
          <p:cNvPr id="50" name="object 50"/>
          <p:cNvSpPr/>
          <p:nvPr/>
        </p:nvSpPr>
        <p:spPr>
          <a:xfrm>
            <a:off x="0" y="4533951"/>
            <a:ext cx="488950" cy="144780"/>
          </a:xfrm>
          <a:custGeom>
            <a:avLst/>
            <a:gdLst/>
            <a:ahLst/>
            <a:cxnLst/>
            <a:rect l="l" t="t" r="r" b="b"/>
            <a:pathLst>
              <a:path w="488950" h="144779">
                <a:moveTo>
                  <a:pt x="488670" y="0"/>
                </a:moveTo>
                <a:lnTo>
                  <a:pt x="0" y="0"/>
                </a:lnTo>
                <a:lnTo>
                  <a:pt x="0" y="144779"/>
                </a:lnTo>
                <a:lnTo>
                  <a:pt x="488670" y="144779"/>
                </a:lnTo>
                <a:lnTo>
                  <a:pt x="488670" y="0"/>
                </a:lnTo>
                <a:close/>
              </a:path>
            </a:pathLst>
          </a:custGeom>
          <a:solidFill>
            <a:srgbClr val="FCDD45"/>
          </a:solidFill>
        </p:spPr>
        <p:txBody>
          <a:bodyPr wrap="square" lIns="0" tIns="0" rIns="0" bIns="0" rtlCol="0"/>
          <a:lstStyle/>
          <a:p>
            <a:endParaRPr/>
          </a:p>
        </p:txBody>
      </p:sp>
      <p:sp>
        <p:nvSpPr>
          <p:cNvPr id="51" name="object 51"/>
          <p:cNvSpPr/>
          <p:nvPr/>
        </p:nvSpPr>
        <p:spPr>
          <a:xfrm>
            <a:off x="0" y="6814693"/>
            <a:ext cx="488950" cy="144780"/>
          </a:xfrm>
          <a:custGeom>
            <a:avLst/>
            <a:gdLst/>
            <a:ahLst/>
            <a:cxnLst/>
            <a:rect l="l" t="t" r="r" b="b"/>
            <a:pathLst>
              <a:path w="488950" h="144779">
                <a:moveTo>
                  <a:pt x="488670" y="0"/>
                </a:moveTo>
                <a:lnTo>
                  <a:pt x="0" y="0"/>
                </a:lnTo>
                <a:lnTo>
                  <a:pt x="0" y="144767"/>
                </a:lnTo>
                <a:lnTo>
                  <a:pt x="488670" y="144767"/>
                </a:lnTo>
                <a:lnTo>
                  <a:pt x="488670" y="0"/>
                </a:lnTo>
                <a:close/>
              </a:path>
            </a:pathLst>
          </a:custGeom>
          <a:solidFill>
            <a:srgbClr val="FCDD45"/>
          </a:solidFill>
        </p:spPr>
        <p:txBody>
          <a:bodyPr wrap="square" lIns="0" tIns="0" rIns="0" bIns="0" rtlCol="0"/>
          <a:lstStyle/>
          <a:p>
            <a:endParaRPr/>
          </a:p>
        </p:txBody>
      </p:sp>
      <p:sp>
        <p:nvSpPr>
          <p:cNvPr id="52" name="object 52"/>
          <p:cNvSpPr/>
          <p:nvPr/>
        </p:nvSpPr>
        <p:spPr>
          <a:xfrm>
            <a:off x="2189861" y="5562472"/>
            <a:ext cx="1650364" cy="205740"/>
          </a:xfrm>
          <a:custGeom>
            <a:avLst/>
            <a:gdLst/>
            <a:ahLst/>
            <a:cxnLst/>
            <a:rect l="l" t="t" r="r" b="b"/>
            <a:pathLst>
              <a:path w="1650364" h="205739">
                <a:moveTo>
                  <a:pt x="1650365" y="0"/>
                </a:moveTo>
                <a:lnTo>
                  <a:pt x="0" y="0"/>
                </a:lnTo>
                <a:lnTo>
                  <a:pt x="0" y="12700"/>
                </a:lnTo>
                <a:lnTo>
                  <a:pt x="0" y="193040"/>
                </a:lnTo>
                <a:lnTo>
                  <a:pt x="0" y="205740"/>
                </a:lnTo>
                <a:lnTo>
                  <a:pt x="1650365" y="205740"/>
                </a:lnTo>
                <a:lnTo>
                  <a:pt x="1650365" y="193040"/>
                </a:lnTo>
                <a:lnTo>
                  <a:pt x="12700" y="193040"/>
                </a:lnTo>
                <a:lnTo>
                  <a:pt x="12700" y="12700"/>
                </a:lnTo>
                <a:lnTo>
                  <a:pt x="1637665" y="12700"/>
                </a:lnTo>
                <a:lnTo>
                  <a:pt x="1637665" y="192620"/>
                </a:lnTo>
                <a:lnTo>
                  <a:pt x="1650365" y="192620"/>
                </a:lnTo>
                <a:lnTo>
                  <a:pt x="1650365" y="12700"/>
                </a:lnTo>
                <a:lnTo>
                  <a:pt x="1650365" y="12280"/>
                </a:lnTo>
                <a:lnTo>
                  <a:pt x="1650365" y="0"/>
                </a:lnTo>
                <a:close/>
              </a:path>
            </a:pathLst>
          </a:custGeom>
          <a:solidFill>
            <a:srgbClr val="000000"/>
          </a:solidFill>
        </p:spPr>
        <p:txBody>
          <a:bodyPr wrap="square" lIns="0" tIns="0" rIns="0" bIns="0" rtlCol="0"/>
          <a:lstStyle/>
          <a:p>
            <a:endParaRPr/>
          </a:p>
        </p:txBody>
      </p:sp>
      <p:sp>
        <p:nvSpPr>
          <p:cNvPr id="53" name="object 53"/>
          <p:cNvSpPr txBox="1"/>
          <p:nvPr/>
        </p:nvSpPr>
        <p:spPr>
          <a:xfrm>
            <a:off x="3992984" y="5540485"/>
            <a:ext cx="1397635" cy="197490"/>
          </a:xfrm>
          <a:prstGeom prst="rect">
            <a:avLst/>
          </a:prstGeom>
        </p:spPr>
        <p:txBody>
          <a:bodyPr vert="horz" wrap="square" lIns="0" tIns="12700" rIns="0" bIns="0" rtlCol="0">
            <a:spAutoFit/>
          </a:bodyPr>
          <a:lstStyle/>
          <a:p>
            <a:pPr marL="12700" algn="ctr">
              <a:lnSpc>
                <a:spcPct val="100000"/>
              </a:lnSpc>
              <a:spcBef>
                <a:spcPts val="100"/>
              </a:spcBef>
            </a:pPr>
            <a:r>
              <a:rPr lang="de-DE" sz="1200" dirty="0">
                <a:latin typeface="Arial"/>
                <a:cs typeface="Arial"/>
              </a:rPr>
              <a:t>Kennzeichen</a:t>
            </a:r>
            <a:endParaRPr sz="1200" dirty="0">
              <a:latin typeface="Arial"/>
              <a:cs typeface="Arial"/>
            </a:endParaRPr>
          </a:p>
        </p:txBody>
      </p:sp>
      <p:sp>
        <p:nvSpPr>
          <p:cNvPr id="54" name="object 54"/>
          <p:cNvSpPr/>
          <p:nvPr/>
        </p:nvSpPr>
        <p:spPr>
          <a:xfrm>
            <a:off x="5488419" y="5562472"/>
            <a:ext cx="1828164" cy="205740"/>
          </a:xfrm>
          <a:custGeom>
            <a:avLst/>
            <a:gdLst/>
            <a:ahLst/>
            <a:cxnLst/>
            <a:rect l="l" t="t" r="r" b="b"/>
            <a:pathLst>
              <a:path w="1828165" h="205739">
                <a:moveTo>
                  <a:pt x="1828076" y="0"/>
                </a:moveTo>
                <a:lnTo>
                  <a:pt x="0" y="0"/>
                </a:lnTo>
                <a:lnTo>
                  <a:pt x="0" y="12700"/>
                </a:lnTo>
                <a:lnTo>
                  <a:pt x="0" y="193040"/>
                </a:lnTo>
                <a:lnTo>
                  <a:pt x="0" y="205740"/>
                </a:lnTo>
                <a:lnTo>
                  <a:pt x="1828076" y="205740"/>
                </a:lnTo>
                <a:lnTo>
                  <a:pt x="1828076" y="193040"/>
                </a:lnTo>
                <a:lnTo>
                  <a:pt x="12700" y="193040"/>
                </a:lnTo>
                <a:lnTo>
                  <a:pt x="12700" y="12700"/>
                </a:lnTo>
                <a:lnTo>
                  <a:pt x="1815376" y="12700"/>
                </a:lnTo>
                <a:lnTo>
                  <a:pt x="1815376" y="192620"/>
                </a:lnTo>
                <a:lnTo>
                  <a:pt x="1828076" y="192620"/>
                </a:lnTo>
                <a:lnTo>
                  <a:pt x="1828076" y="12700"/>
                </a:lnTo>
                <a:lnTo>
                  <a:pt x="1828076" y="12280"/>
                </a:lnTo>
                <a:lnTo>
                  <a:pt x="1828076" y="0"/>
                </a:lnTo>
                <a:close/>
              </a:path>
            </a:pathLst>
          </a:custGeom>
          <a:solidFill>
            <a:srgbClr val="000000"/>
          </a:solidFill>
        </p:spPr>
        <p:txBody>
          <a:bodyPr wrap="square" lIns="0" tIns="0" rIns="0" bIns="0" rtlCol="0"/>
          <a:lstStyle/>
          <a:p>
            <a:endParaRPr/>
          </a:p>
        </p:txBody>
      </p:sp>
      <p:sp>
        <p:nvSpPr>
          <p:cNvPr id="55" name="object 55"/>
          <p:cNvSpPr/>
          <p:nvPr/>
        </p:nvSpPr>
        <p:spPr>
          <a:xfrm>
            <a:off x="1748663" y="5822822"/>
            <a:ext cx="2091689" cy="205740"/>
          </a:xfrm>
          <a:custGeom>
            <a:avLst/>
            <a:gdLst/>
            <a:ahLst/>
            <a:cxnLst/>
            <a:rect l="l" t="t" r="r" b="b"/>
            <a:pathLst>
              <a:path w="2091689" h="205739">
                <a:moveTo>
                  <a:pt x="2091563" y="0"/>
                </a:moveTo>
                <a:lnTo>
                  <a:pt x="0" y="0"/>
                </a:lnTo>
                <a:lnTo>
                  <a:pt x="0" y="12700"/>
                </a:lnTo>
                <a:lnTo>
                  <a:pt x="0" y="193040"/>
                </a:lnTo>
                <a:lnTo>
                  <a:pt x="0" y="205740"/>
                </a:lnTo>
                <a:lnTo>
                  <a:pt x="2091563" y="205740"/>
                </a:lnTo>
                <a:lnTo>
                  <a:pt x="2091563" y="193040"/>
                </a:lnTo>
                <a:lnTo>
                  <a:pt x="12700" y="193040"/>
                </a:lnTo>
                <a:lnTo>
                  <a:pt x="12700" y="12700"/>
                </a:lnTo>
                <a:lnTo>
                  <a:pt x="2078863" y="12700"/>
                </a:lnTo>
                <a:lnTo>
                  <a:pt x="2078863" y="192887"/>
                </a:lnTo>
                <a:lnTo>
                  <a:pt x="2091563" y="192887"/>
                </a:lnTo>
                <a:lnTo>
                  <a:pt x="2091563" y="12700"/>
                </a:lnTo>
                <a:lnTo>
                  <a:pt x="2091563" y="12547"/>
                </a:lnTo>
                <a:lnTo>
                  <a:pt x="2091563" y="0"/>
                </a:lnTo>
                <a:close/>
              </a:path>
            </a:pathLst>
          </a:custGeom>
          <a:solidFill>
            <a:srgbClr val="000000"/>
          </a:solidFill>
        </p:spPr>
        <p:txBody>
          <a:bodyPr wrap="square" lIns="0" tIns="0" rIns="0" bIns="0" rtlCol="0"/>
          <a:lstStyle/>
          <a:p>
            <a:endParaRPr/>
          </a:p>
        </p:txBody>
      </p:sp>
      <p:sp>
        <p:nvSpPr>
          <p:cNvPr id="56" name="object 56"/>
          <p:cNvSpPr/>
          <p:nvPr/>
        </p:nvSpPr>
        <p:spPr>
          <a:xfrm>
            <a:off x="2917952" y="6083172"/>
            <a:ext cx="4398645" cy="205740"/>
          </a:xfrm>
          <a:custGeom>
            <a:avLst/>
            <a:gdLst/>
            <a:ahLst/>
            <a:cxnLst/>
            <a:rect l="l" t="t" r="r" b="b"/>
            <a:pathLst>
              <a:path w="4398645" h="205739">
                <a:moveTo>
                  <a:pt x="4398543" y="0"/>
                </a:moveTo>
                <a:lnTo>
                  <a:pt x="0" y="0"/>
                </a:lnTo>
                <a:lnTo>
                  <a:pt x="0" y="12700"/>
                </a:lnTo>
                <a:lnTo>
                  <a:pt x="0" y="193040"/>
                </a:lnTo>
                <a:lnTo>
                  <a:pt x="0" y="205740"/>
                </a:lnTo>
                <a:lnTo>
                  <a:pt x="4398543" y="205740"/>
                </a:lnTo>
                <a:lnTo>
                  <a:pt x="4398543" y="193128"/>
                </a:lnTo>
                <a:lnTo>
                  <a:pt x="4398543" y="12788"/>
                </a:lnTo>
                <a:lnTo>
                  <a:pt x="4385843" y="12788"/>
                </a:lnTo>
                <a:lnTo>
                  <a:pt x="4385843" y="193040"/>
                </a:lnTo>
                <a:lnTo>
                  <a:pt x="12700" y="193040"/>
                </a:lnTo>
                <a:lnTo>
                  <a:pt x="12700" y="12700"/>
                </a:lnTo>
                <a:lnTo>
                  <a:pt x="4398543" y="12700"/>
                </a:lnTo>
                <a:lnTo>
                  <a:pt x="4398543" y="0"/>
                </a:lnTo>
                <a:close/>
              </a:path>
            </a:pathLst>
          </a:custGeom>
          <a:solidFill>
            <a:srgbClr val="000000"/>
          </a:solidFill>
        </p:spPr>
        <p:txBody>
          <a:bodyPr wrap="square" lIns="0" tIns="0" rIns="0" bIns="0" rtlCol="0"/>
          <a:lstStyle/>
          <a:p>
            <a:endParaRPr/>
          </a:p>
        </p:txBody>
      </p:sp>
      <p:sp>
        <p:nvSpPr>
          <p:cNvPr id="57" name="object 57"/>
          <p:cNvSpPr/>
          <p:nvPr/>
        </p:nvSpPr>
        <p:spPr>
          <a:xfrm>
            <a:off x="4392257" y="6343522"/>
            <a:ext cx="2924810" cy="205740"/>
          </a:xfrm>
          <a:custGeom>
            <a:avLst/>
            <a:gdLst/>
            <a:ahLst/>
            <a:cxnLst/>
            <a:rect l="l" t="t" r="r" b="b"/>
            <a:pathLst>
              <a:path w="2924809" h="205740">
                <a:moveTo>
                  <a:pt x="2924238" y="0"/>
                </a:moveTo>
                <a:lnTo>
                  <a:pt x="0" y="0"/>
                </a:lnTo>
                <a:lnTo>
                  <a:pt x="0" y="12700"/>
                </a:lnTo>
                <a:lnTo>
                  <a:pt x="0" y="193040"/>
                </a:lnTo>
                <a:lnTo>
                  <a:pt x="0" y="205740"/>
                </a:lnTo>
                <a:lnTo>
                  <a:pt x="2924238" y="205740"/>
                </a:lnTo>
                <a:lnTo>
                  <a:pt x="2924238" y="193395"/>
                </a:lnTo>
                <a:lnTo>
                  <a:pt x="2924238" y="193040"/>
                </a:lnTo>
                <a:lnTo>
                  <a:pt x="2924238" y="13055"/>
                </a:lnTo>
                <a:lnTo>
                  <a:pt x="2911538" y="13055"/>
                </a:lnTo>
                <a:lnTo>
                  <a:pt x="2911538" y="193040"/>
                </a:lnTo>
                <a:lnTo>
                  <a:pt x="12700" y="193040"/>
                </a:lnTo>
                <a:lnTo>
                  <a:pt x="12700" y="12700"/>
                </a:lnTo>
                <a:lnTo>
                  <a:pt x="2924238" y="12700"/>
                </a:lnTo>
                <a:lnTo>
                  <a:pt x="2924238" y="0"/>
                </a:lnTo>
                <a:close/>
              </a:path>
            </a:pathLst>
          </a:custGeom>
          <a:solidFill>
            <a:srgbClr val="000000"/>
          </a:solidFill>
        </p:spPr>
        <p:txBody>
          <a:bodyPr wrap="square" lIns="0" tIns="0" rIns="0" bIns="0" rtlCol="0"/>
          <a:lstStyle/>
          <a:p>
            <a:endParaRPr/>
          </a:p>
        </p:txBody>
      </p:sp>
      <p:sp>
        <p:nvSpPr>
          <p:cNvPr id="58" name="object 58"/>
          <p:cNvSpPr txBox="1"/>
          <p:nvPr/>
        </p:nvSpPr>
        <p:spPr>
          <a:xfrm>
            <a:off x="4262640" y="5812753"/>
            <a:ext cx="1694180" cy="197490"/>
          </a:xfrm>
          <a:prstGeom prst="rect">
            <a:avLst/>
          </a:prstGeom>
        </p:spPr>
        <p:txBody>
          <a:bodyPr vert="horz" wrap="square" lIns="0" tIns="12700" rIns="0" bIns="0" rtlCol="0">
            <a:spAutoFit/>
          </a:bodyPr>
          <a:lstStyle/>
          <a:p>
            <a:pPr marL="12700">
              <a:lnSpc>
                <a:spcPct val="100000"/>
              </a:lnSpc>
              <a:spcBef>
                <a:spcPts val="100"/>
              </a:spcBef>
            </a:pPr>
            <a:r>
              <a:rPr lang="de-DE" sz="1200" dirty="0">
                <a:latin typeface="Arial"/>
                <a:cs typeface="Arial"/>
              </a:rPr>
              <a:t>Kilometerstand</a:t>
            </a:r>
            <a:endParaRPr sz="1200" dirty="0">
              <a:latin typeface="Arial"/>
              <a:cs typeface="Arial"/>
            </a:endParaRPr>
          </a:p>
        </p:txBody>
      </p:sp>
      <p:sp>
        <p:nvSpPr>
          <p:cNvPr id="59" name="object 59"/>
          <p:cNvSpPr/>
          <p:nvPr/>
        </p:nvSpPr>
        <p:spPr>
          <a:xfrm>
            <a:off x="5782564" y="5822822"/>
            <a:ext cx="1534160" cy="205740"/>
          </a:xfrm>
          <a:custGeom>
            <a:avLst/>
            <a:gdLst/>
            <a:ahLst/>
            <a:cxnLst/>
            <a:rect l="l" t="t" r="r" b="b"/>
            <a:pathLst>
              <a:path w="1534159" h="205739">
                <a:moveTo>
                  <a:pt x="1533931" y="0"/>
                </a:moveTo>
                <a:lnTo>
                  <a:pt x="0" y="0"/>
                </a:lnTo>
                <a:lnTo>
                  <a:pt x="0" y="12700"/>
                </a:lnTo>
                <a:lnTo>
                  <a:pt x="0" y="193040"/>
                </a:lnTo>
                <a:lnTo>
                  <a:pt x="0" y="205740"/>
                </a:lnTo>
                <a:lnTo>
                  <a:pt x="1533931" y="205740"/>
                </a:lnTo>
                <a:lnTo>
                  <a:pt x="1533931" y="193040"/>
                </a:lnTo>
                <a:lnTo>
                  <a:pt x="12700" y="193040"/>
                </a:lnTo>
                <a:lnTo>
                  <a:pt x="12700" y="12700"/>
                </a:lnTo>
                <a:lnTo>
                  <a:pt x="1521231" y="12700"/>
                </a:lnTo>
                <a:lnTo>
                  <a:pt x="1521231" y="192887"/>
                </a:lnTo>
                <a:lnTo>
                  <a:pt x="1533931" y="192887"/>
                </a:lnTo>
                <a:lnTo>
                  <a:pt x="1533931" y="12700"/>
                </a:lnTo>
                <a:lnTo>
                  <a:pt x="1533931" y="12547"/>
                </a:lnTo>
                <a:lnTo>
                  <a:pt x="1533931" y="0"/>
                </a:lnTo>
                <a:close/>
              </a:path>
            </a:pathLst>
          </a:custGeom>
          <a:solidFill>
            <a:srgbClr val="000000"/>
          </a:solidFill>
        </p:spPr>
        <p:txBody>
          <a:bodyPr wrap="square" lIns="0" tIns="0" rIns="0" bIns="0" rtlCol="0"/>
          <a:lstStyle/>
          <a:p>
            <a:endParaRPr/>
          </a:p>
        </p:txBody>
      </p:sp>
      <p:sp>
        <p:nvSpPr>
          <p:cNvPr id="60" name="object 60"/>
          <p:cNvSpPr txBox="1"/>
          <p:nvPr/>
        </p:nvSpPr>
        <p:spPr>
          <a:xfrm>
            <a:off x="312579" y="1953091"/>
            <a:ext cx="1145374" cy="182101"/>
          </a:xfrm>
          <a:prstGeom prst="rect">
            <a:avLst/>
          </a:prstGeom>
        </p:spPr>
        <p:txBody>
          <a:bodyPr vert="horz" wrap="square" lIns="0" tIns="12700" rIns="0" bIns="0" rtlCol="0">
            <a:spAutoFit/>
          </a:bodyPr>
          <a:lstStyle/>
          <a:p>
            <a:pPr marL="12700">
              <a:lnSpc>
                <a:spcPct val="100000"/>
              </a:lnSpc>
              <a:spcBef>
                <a:spcPts val="100"/>
              </a:spcBef>
            </a:pPr>
            <a:r>
              <a:rPr lang="de-DE" sz="1100" dirty="0">
                <a:latin typeface="Arial"/>
                <a:cs typeface="Arial"/>
              </a:rPr>
              <a:t>Schadensdatum</a:t>
            </a:r>
            <a:endParaRPr sz="1100" dirty="0">
              <a:latin typeface="Arial"/>
              <a:cs typeface="Arial"/>
            </a:endParaRPr>
          </a:p>
        </p:txBody>
      </p:sp>
      <p:sp>
        <p:nvSpPr>
          <p:cNvPr id="61" name="object 61"/>
          <p:cNvSpPr txBox="1"/>
          <p:nvPr/>
        </p:nvSpPr>
        <p:spPr>
          <a:xfrm>
            <a:off x="535710" y="2309190"/>
            <a:ext cx="1052271" cy="197490"/>
          </a:xfrm>
          <a:prstGeom prst="rect">
            <a:avLst/>
          </a:prstGeom>
        </p:spPr>
        <p:txBody>
          <a:bodyPr vert="horz" wrap="square" lIns="0" tIns="12700" rIns="0" bIns="0" rtlCol="0">
            <a:spAutoFit/>
          </a:bodyPr>
          <a:lstStyle/>
          <a:p>
            <a:pPr marL="12700">
              <a:lnSpc>
                <a:spcPct val="100000"/>
              </a:lnSpc>
              <a:spcBef>
                <a:spcPts val="100"/>
              </a:spcBef>
            </a:pPr>
            <a:r>
              <a:rPr lang="de-DE" sz="1200" b="1" dirty="0">
                <a:latin typeface="Arial"/>
                <a:cs typeface="Arial"/>
              </a:rPr>
              <a:t>Reifenhändler</a:t>
            </a:r>
            <a:endParaRPr sz="1200" dirty="0">
              <a:latin typeface="Arial"/>
              <a:cs typeface="Arial"/>
            </a:endParaRPr>
          </a:p>
        </p:txBody>
      </p:sp>
      <p:sp>
        <p:nvSpPr>
          <p:cNvPr id="62" name="object 62"/>
          <p:cNvSpPr txBox="1"/>
          <p:nvPr/>
        </p:nvSpPr>
        <p:spPr>
          <a:xfrm>
            <a:off x="531375" y="2589349"/>
            <a:ext cx="1052271" cy="506870"/>
          </a:xfrm>
          <a:prstGeom prst="rect">
            <a:avLst/>
          </a:prstGeom>
        </p:spPr>
        <p:txBody>
          <a:bodyPr vert="horz" wrap="square" lIns="0" tIns="12700" rIns="0" bIns="0" rtlCol="0">
            <a:spAutoFit/>
          </a:bodyPr>
          <a:lstStyle/>
          <a:p>
            <a:pPr marL="12700" marR="5080">
              <a:lnSpc>
                <a:spcPct val="141500"/>
              </a:lnSpc>
              <a:spcBef>
                <a:spcPts val="100"/>
              </a:spcBef>
            </a:pPr>
            <a:r>
              <a:rPr lang="de-DE" sz="1200" spc="-20" dirty="0">
                <a:latin typeface="Arial"/>
                <a:cs typeface="Arial"/>
              </a:rPr>
              <a:t>Händlername</a:t>
            </a:r>
            <a:r>
              <a:rPr sz="1200" spc="-20" dirty="0">
                <a:latin typeface="Arial"/>
                <a:cs typeface="Arial"/>
              </a:rPr>
              <a:t> </a:t>
            </a:r>
            <a:r>
              <a:rPr sz="1200" spc="-10" dirty="0">
                <a:latin typeface="Arial"/>
                <a:cs typeface="Arial"/>
              </a:rPr>
              <a:t>E-</a:t>
            </a:r>
            <a:r>
              <a:rPr sz="1200" dirty="0">
                <a:latin typeface="Arial"/>
                <a:cs typeface="Arial"/>
              </a:rPr>
              <a:t>mail</a:t>
            </a:r>
            <a:r>
              <a:rPr sz="1200" spc="-5" dirty="0">
                <a:latin typeface="Arial"/>
                <a:cs typeface="Arial"/>
              </a:rPr>
              <a:t> </a:t>
            </a:r>
            <a:r>
              <a:rPr lang="de-DE" sz="1200" spc="-10" dirty="0">
                <a:latin typeface="Arial"/>
                <a:cs typeface="Arial"/>
              </a:rPr>
              <a:t>A</a:t>
            </a:r>
            <a:r>
              <a:rPr sz="1200" spc="-10" dirty="0">
                <a:latin typeface="Arial"/>
                <a:cs typeface="Arial"/>
              </a:rPr>
              <a:t>dress</a:t>
            </a:r>
            <a:r>
              <a:rPr lang="de-DE" sz="1200" spc="-10" dirty="0">
                <a:latin typeface="Arial"/>
                <a:cs typeface="Arial"/>
              </a:rPr>
              <a:t>e</a:t>
            </a:r>
            <a:endParaRPr sz="1200" dirty="0">
              <a:latin typeface="Arial"/>
              <a:cs typeface="Arial"/>
            </a:endParaRPr>
          </a:p>
        </p:txBody>
      </p:sp>
      <p:sp>
        <p:nvSpPr>
          <p:cNvPr id="63" name="object 63"/>
          <p:cNvSpPr txBox="1"/>
          <p:nvPr/>
        </p:nvSpPr>
        <p:spPr>
          <a:xfrm>
            <a:off x="535711" y="3170491"/>
            <a:ext cx="2067560" cy="568960"/>
          </a:xfrm>
          <a:prstGeom prst="rect">
            <a:avLst/>
          </a:prstGeom>
        </p:spPr>
        <p:txBody>
          <a:bodyPr vert="horz" wrap="square" lIns="0" tIns="12700" rIns="0" bIns="0" rtlCol="0">
            <a:spAutoFit/>
          </a:bodyPr>
          <a:lstStyle/>
          <a:p>
            <a:pPr marL="12700">
              <a:lnSpc>
                <a:spcPct val="100000"/>
              </a:lnSpc>
              <a:spcBef>
                <a:spcPts val="100"/>
              </a:spcBef>
            </a:pPr>
            <a:r>
              <a:rPr lang="de-DE" sz="1200" dirty="0">
                <a:latin typeface="Arial"/>
                <a:cs typeface="Arial"/>
              </a:rPr>
              <a:t>Kontaktperson und Telefon</a:t>
            </a:r>
            <a:endParaRPr sz="1200" dirty="0">
              <a:latin typeface="Arial"/>
              <a:cs typeface="Arial"/>
            </a:endParaRPr>
          </a:p>
          <a:p>
            <a:pPr>
              <a:lnSpc>
                <a:spcPct val="100000"/>
              </a:lnSpc>
              <a:spcBef>
                <a:spcPts val="15"/>
              </a:spcBef>
            </a:pPr>
            <a:endParaRPr sz="1200" dirty="0">
              <a:latin typeface="Arial"/>
              <a:cs typeface="Arial"/>
            </a:endParaRPr>
          </a:p>
          <a:p>
            <a:pPr marL="12700">
              <a:lnSpc>
                <a:spcPct val="100000"/>
              </a:lnSpc>
            </a:pPr>
            <a:r>
              <a:rPr lang="de-DE" sz="1200" b="1" dirty="0">
                <a:latin typeface="Arial"/>
                <a:cs typeface="Arial"/>
              </a:rPr>
              <a:t>Reifennutzer</a:t>
            </a:r>
            <a:endParaRPr sz="1200" dirty="0">
              <a:latin typeface="Arial"/>
              <a:cs typeface="Arial"/>
            </a:endParaRPr>
          </a:p>
        </p:txBody>
      </p:sp>
      <p:sp>
        <p:nvSpPr>
          <p:cNvPr id="64" name="object 64"/>
          <p:cNvSpPr txBox="1"/>
          <p:nvPr/>
        </p:nvSpPr>
        <p:spPr>
          <a:xfrm>
            <a:off x="535711" y="3874566"/>
            <a:ext cx="432434" cy="208279"/>
          </a:xfrm>
          <a:prstGeom prst="rect">
            <a:avLst/>
          </a:prstGeom>
        </p:spPr>
        <p:txBody>
          <a:bodyPr vert="horz" wrap="square" lIns="0" tIns="12700" rIns="0" bIns="0" rtlCol="0">
            <a:spAutoFit/>
          </a:bodyPr>
          <a:lstStyle/>
          <a:p>
            <a:pPr marL="12700">
              <a:lnSpc>
                <a:spcPct val="100000"/>
              </a:lnSpc>
              <a:spcBef>
                <a:spcPts val="100"/>
              </a:spcBef>
            </a:pPr>
            <a:r>
              <a:rPr sz="1200" spc="-20" dirty="0">
                <a:latin typeface="Arial"/>
                <a:cs typeface="Arial"/>
              </a:rPr>
              <a:t>Name</a:t>
            </a:r>
            <a:endParaRPr sz="1200">
              <a:latin typeface="Arial"/>
              <a:cs typeface="Arial"/>
            </a:endParaRPr>
          </a:p>
        </p:txBody>
      </p:sp>
      <p:sp>
        <p:nvSpPr>
          <p:cNvPr id="65" name="object 65"/>
          <p:cNvSpPr txBox="1"/>
          <p:nvPr/>
        </p:nvSpPr>
        <p:spPr>
          <a:xfrm>
            <a:off x="489672" y="4126663"/>
            <a:ext cx="1052271" cy="197490"/>
          </a:xfrm>
          <a:prstGeom prst="rect">
            <a:avLst/>
          </a:prstGeom>
        </p:spPr>
        <p:txBody>
          <a:bodyPr vert="horz" wrap="square" lIns="0" tIns="12700" rIns="0" bIns="0" rtlCol="0">
            <a:spAutoFit/>
          </a:bodyPr>
          <a:lstStyle/>
          <a:p>
            <a:pPr marL="12700">
              <a:lnSpc>
                <a:spcPct val="100000"/>
              </a:lnSpc>
              <a:spcBef>
                <a:spcPts val="100"/>
              </a:spcBef>
            </a:pPr>
            <a:r>
              <a:rPr sz="1200" spc="-10" dirty="0">
                <a:latin typeface="Arial"/>
                <a:cs typeface="Arial"/>
              </a:rPr>
              <a:t>E-</a:t>
            </a:r>
            <a:r>
              <a:rPr sz="1200" dirty="0">
                <a:latin typeface="Arial"/>
                <a:cs typeface="Arial"/>
              </a:rPr>
              <a:t>mail</a:t>
            </a:r>
            <a:r>
              <a:rPr sz="1200" spc="-5" dirty="0">
                <a:latin typeface="Arial"/>
                <a:cs typeface="Arial"/>
              </a:rPr>
              <a:t> </a:t>
            </a:r>
            <a:r>
              <a:rPr lang="de-DE" sz="1200" spc="-10" dirty="0">
                <a:latin typeface="Arial"/>
                <a:cs typeface="Arial"/>
              </a:rPr>
              <a:t>A</a:t>
            </a:r>
            <a:r>
              <a:rPr sz="1200" spc="-10" dirty="0">
                <a:latin typeface="Arial"/>
                <a:cs typeface="Arial"/>
              </a:rPr>
              <a:t>dress</a:t>
            </a:r>
            <a:r>
              <a:rPr lang="de-DE" sz="1200" spc="-10" dirty="0">
                <a:latin typeface="Arial"/>
                <a:cs typeface="Arial"/>
              </a:rPr>
              <a:t>e</a:t>
            </a:r>
            <a:endParaRPr sz="1200" dirty="0">
              <a:latin typeface="Arial"/>
              <a:cs typeface="Arial"/>
            </a:endParaRPr>
          </a:p>
        </p:txBody>
      </p:sp>
      <p:sp>
        <p:nvSpPr>
          <p:cNvPr id="66" name="object 66"/>
          <p:cNvSpPr txBox="1"/>
          <p:nvPr/>
        </p:nvSpPr>
        <p:spPr>
          <a:xfrm>
            <a:off x="535711" y="4491723"/>
            <a:ext cx="1212952" cy="197490"/>
          </a:xfrm>
          <a:prstGeom prst="rect">
            <a:avLst/>
          </a:prstGeom>
        </p:spPr>
        <p:txBody>
          <a:bodyPr vert="horz" wrap="square" lIns="0" tIns="12700" rIns="0" bIns="0" rtlCol="0">
            <a:spAutoFit/>
          </a:bodyPr>
          <a:lstStyle/>
          <a:p>
            <a:pPr marL="12700">
              <a:lnSpc>
                <a:spcPct val="100000"/>
              </a:lnSpc>
              <a:spcBef>
                <a:spcPts val="100"/>
              </a:spcBef>
            </a:pPr>
            <a:r>
              <a:rPr lang="de-DE" sz="1200" b="1" dirty="0">
                <a:latin typeface="Arial"/>
                <a:cs typeface="Arial"/>
              </a:rPr>
              <a:t>Genutzte Felge</a:t>
            </a:r>
            <a:endParaRPr sz="1200" dirty="0">
              <a:latin typeface="Arial"/>
              <a:cs typeface="Arial"/>
            </a:endParaRPr>
          </a:p>
        </p:txBody>
      </p:sp>
      <p:sp>
        <p:nvSpPr>
          <p:cNvPr id="67" name="object 67"/>
          <p:cNvSpPr txBox="1"/>
          <p:nvPr/>
        </p:nvSpPr>
        <p:spPr>
          <a:xfrm>
            <a:off x="520776" y="4835474"/>
            <a:ext cx="364490" cy="197490"/>
          </a:xfrm>
          <a:prstGeom prst="rect">
            <a:avLst/>
          </a:prstGeom>
        </p:spPr>
        <p:txBody>
          <a:bodyPr vert="horz" wrap="square" lIns="0" tIns="12700" rIns="0" bIns="0" rtlCol="0">
            <a:spAutoFit/>
          </a:bodyPr>
          <a:lstStyle/>
          <a:p>
            <a:pPr marL="12700">
              <a:lnSpc>
                <a:spcPct val="100000"/>
              </a:lnSpc>
              <a:spcBef>
                <a:spcPts val="100"/>
              </a:spcBef>
            </a:pPr>
            <a:r>
              <a:rPr sz="1200" spc="-20" dirty="0" err="1">
                <a:latin typeface="Arial"/>
                <a:cs typeface="Arial"/>
              </a:rPr>
              <a:t>Typ</a:t>
            </a:r>
            <a:endParaRPr sz="1200" dirty="0">
              <a:latin typeface="Arial"/>
              <a:cs typeface="Arial"/>
            </a:endParaRPr>
          </a:p>
        </p:txBody>
      </p:sp>
      <p:sp>
        <p:nvSpPr>
          <p:cNvPr id="68" name="object 68"/>
          <p:cNvSpPr txBox="1"/>
          <p:nvPr/>
        </p:nvSpPr>
        <p:spPr>
          <a:xfrm>
            <a:off x="535711" y="5196738"/>
            <a:ext cx="804139" cy="197490"/>
          </a:xfrm>
          <a:prstGeom prst="rect">
            <a:avLst/>
          </a:prstGeom>
        </p:spPr>
        <p:txBody>
          <a:bodyPr vert="horz" wrap="square" lIns="0" tIns="12700" rIns="0" bIns="0" rtlCol="0">
            <a:spAutoFit/>
          </a:bodyPr>
          <a:lstStyle/>
          <a:p>
            <a:pPr marL="12700">
              <a:lnSpc>
                <a:spcPct val="100000"/>
              </a:lnSpc>
              <a:spcBef>
                <a:spcPts val="100"/>
              </a:spcBef>
            </a:pPr>
            <a:r>
              <a:rPr lang="de-DE" sz="1200" b="1" spc="-10" dirty="0">
                <a:latin typeface="Arial"/>
                <a:cs typeface="Arial"/>
              </a:rPr>
              <a:t>Fahrzeug</a:t>
            </a:r>
            <a:endParaRPr sz="1200" dirty="0">
              <a:latin typeface="Arial"/>
              <a:cs typeface="Arial"/>
            </a:endParaRPr>
          </a:p>
        </p:txBody>
      </p:sp>
      <p:sp>
        <p:nvSpPr>
          <p:cNvPr id="69" name="object 69"/>
          <p:cNvSpPr txBox="1"/>
          <p:nvPr/>
        </p:nvSpPr>
        <p:spPr>
          <a:xfrm>
            <a:off x="518675" y="5552323"/>
            <a:ext cx="1694179" cy="197490"/>
          </a:xfrm>
          <a:prstGeom prst="rect">
            <a:avLst/>
          </a:prstGeom>
        </p:spPr>
        <p:txBody>
          <a:bodyPr vert="horz" wrap="square" lIns="0" tIns="12700" rIns="0" bIns="0" rtlCol="0">
            <a:spAutoFit/>
          </a:bodyPr>
          <a:lstStyle/>
          <a:p>
            <a:pPr marL="12700">
              <a:lnSpc>
                <a:spcPct val="100000"/>
              </a:lnSpc>
              <a:spcBef>
                <a:spcPts val="100"/>
              </a:spcBef>
            </a:pPr>
            <a:r>
              <a:rPr lang="de-DE" sz="1200" dirty="0">
                <a:latin typeface="Arial"/>
                <a:cs typeface="Arial"/>
              </a:rPr>
              <a:t>Fahrzeugm</a:t>
            </a:r>
            <a:r>
              <a:rPr lang="de-DE" sz="1100" dirty="0">
                <a:latin typeface="Arial"/>
                <a:cs typeface="Arial"/>
              </a:rPr>
              <a:t>arke</a:t>
            </a:r>
            <a:r>
              <a:rPr lang="de-DE" sz="1200" dirty="0">
                <a:latin typeface="Arial"/>
                <a:cs typeface="Arial"/>
              </a:rPr>
              <a:t> &amp; Model</a:t>
            </a:r>
            <a:endParaRPr sz="1200" dirty="0">
              <a:latin typeface="Arial"/>
              <a:cs typeface="Arial"/>
            </a:endParaRPr>
          </a:p>
        </p:txBody>
      </p:sp>
      <p:sp>
        <p:nvSpPr>
          <p:cNvPr id="70" name="object 70"/>
          <p:cNvSpPr txBox="1"/>
          <p:nvPr/>
        </p:nvSpPr>
        <p:spPr>
          <a:xfrm>
            <a:off x="521137" y="5808717"/>
            <a:ext cx="1348206" cy="197490"/>
          </a:xfrm>
          <a:prstGeom prst="rect">
            <a:avLst/>
          </a:prstGeom>
        </p:spPr>
        <p:txBody>
          <a:bodyPr vert="horz" wrap="square" lIns="0" tIns="12700" rIns="0" bIns="0" rtlCol="0">
            <a:spAutoFit/>
          </a:bodyPr>
          <a:lstStyle/>
          <a:p>
            <a:pPr marL="12700">
              <a:lnSpc>
                <a:spcPct val="100000"/>
              </a:lnSpc>
              <a:spcBef>
                <a:spcPts val="100"/>
              </a:spcBef>
            </a:pPr>
            <a:r>
              <a:rPr lang="de-DE" sz="1200" dirty="0">
                <a:latin typeface="Arial"/>
                <a:cs typeface="Arial"/>
              </a:rPr>
              <a:t>Erstzulassung</a:t>
            </a:r>
            <a:endParaRPr sz="1200" dirty="0">
              <a:latin typeface="Arial"/>
              <a:cs typeface="Arial"/>
            </a:endParaRPr>
          </a:p>
        </p:txBody>
      </p:sp>
      <p:sp>
        <p:nvSpPr>
          <p:cNvPr id="71" name="object 71"/>
          <p:cNvSpPr txBox="1"/>
          <p:nvPr/>
        </p:nvSpPr>
        <p:spPr>
          <a:xfrm>
            <a:off x="518675" y="5986902"/>
            <a:ext cx="6042165" cy="1252907"/>
          </a:xfrm>
          <a:prstGeom prst="rect">
            <a:avLst/>
          </a:prstGeom>
        </p:spPr>
        <p:txBody>
          <a:bodyPr vert="horz" wrap="square" lIns="0" tIns="90170" rIns="0" bIns="0" rtlCol="0">
            <a:spAutoFit/>
          </a:bodyPr>
          <a:lstStyle/>
          <a:p>
            <a:pPr marL="12700">
              <a:lnSpc>
                <a:spcPct val="100000"/>
              </a:lnSpc>
              <a:spcBef>
                <a:spcPts val="710"/>
              </a:spcBef>
            </a:pPr>
            <a:r>
              <a:rPr lang="de-DE" sz="1200" spc="-20" dirty="0">
                <a:latin typeface="Arial"/>
                <a:cs typeface="Arial"/>
              </a:rPr>
              <a:t>Fahrzeugtyp</a:t>
            </a:r>
            <a:r>
              <a:rPr sz="1200" spc="-20" dirty="0">
                <a:latin typeface="Arial"/>
                <a:cs typeface="Arial"/>
              </a:rPr>
              <a:t> </a:t>
            </a:r>
            <a:r>
              <a:rPr sz="1200" dirty="0">
                <a:latin typeface="Arial"/>
                <a:cs typeface="Arial"/>
              </a:rPr>
              <a:t>(</a:t>
            </a:r>
            <a:r>
              <a:rPr lang="de-DE" sz="1000" dirty="0">
                <a:latin typeface="Arial"/>
                <a:cs typeface="Arial"/>
              </a:rPr>
              <a:t>Auto</a:t>
            </a:r>
            <a:r>
              <a:rPr sz="1000" dirty="0">
                <a:latin typeface="Arial"/>
                <a:cs typeface="Arial"/>
              </a:rPr>
              <a:t>,</a:t>
            </a:r>
            <a:r>
              <a:rPr sz="1000" spc="-20" dirty="0">
                <a:latin typeface="Arial"/>
                <a:cs typeface="Arial"/>
              </a:rPr>
              <a:t> </a:t>
            </a:r>
            <a:r>
              <a:rPr lang="de-DE" sz="1000" spc="-20" dirty="0">
                <a:latin typeface="Arial"/>
                <a:cs typeface="Arial"/>
              </a:rPr>
              <a:t>LKW</a:t>
            </a:r>
            <a:r>
              <a:rPr sz="1000" dirty="0">
                <a:latin typeface="Arial"/>
                <a:cs typeface="Arial"/>
              </a:rPr>
              <a:t>,</a:t>
            </a:r>
            <a:r>
              <a:rPr sz="1000" spc="-15" dirty="0">
                <a:latin typeface="Arial"/>
                <a:cs typeface="Arial"/>
              </a:rPr>
              <a:t> </a:t>
            </a:r>
            <a:r>
              <a:rPr lang="de-DE" sz="1000" spc="-10" dirty="0">
                <a:latin typeface="Arial"/>
                <a:cs typeface="Arial"/>
              </a:rPr>
              <a:t>Anhänger</a:t>
            </a:r>
            <a:r>
              <a:rPr sz="1200" spc="-10" dirty="0">
                <a:latin typeface="Arial"/>
                <a:cs typeface="Arial"/>
              </a:rPr>
              <a:t>,…)</a:t>
            </a:r>
            <a:endParaRPr sz="1200" dirty="0">
              <a:latin typeface="Arial"/>
              <a:cs typeface="Arial"/>
            </a:endParaRPr>
          </a:p>
          <a:p>
            <a:pPr marL="12700">
              <a:lnSpc>
                <a:spcPct val="100000"/>
              </a:lnSpc>
              <a:spcBef>
                <a:spcPts val="610"/>
              </a:spcBef>
            </a:pPr>
            <a:r>
              <a:rPr lang="de-DE" sz="1200" spc="-10" dirty="0">
                <a:latin typeface="Arial"/>
                <a:cs typeface="Arial"/>
              </a:rPr>
              <a:t>Fahrbedingungen</a:t>
            </a:r>
            <a:r>
              <a:rPr sz="1200" spc="-10" dirty="0">
                <a:latin typeface="Arial"/>
                <a:cs typeface="Arial"/>
              </a:rPr>
              <a:t> </a:t>
            </a:r>
            <a:r>
              <a:rPr sz="1200" dirty="0">
                <a:latin typeface="Arial"/>
                <a:cs typeface="Arial"/>
              </a:rPr>
              <a:t>(</a:t>
            </a:r>
            <a:r>
              <a:rPr lang="de-DE" sz="1100" dirty="0">
                <a:latin typeface="Arial"/>
                <a:cs typeface="Arial"/>
              </a:rPr>
              <a:t>Autobahn</a:t>
            </a:r>
            <a:r>
              <a:rPr sz="1100" dirty="0">
                <a:latin typeface="Arial"/>
                <a:cs typeface="Arial"/>
              </a:rPr>
              <a:t>,</a:t>
            </a:r>
            <a:r>
              <a:rPr sz="1100" spc="-15" dirty="0">
                <a:latin typeface="Arial"/>
                <a:cs typeface="Arial"/>
              </a:rPr>
              <a:t> </a:t>
            </a:r>
            <a:r>
              <a:rPr lang="de-DE" sz="1100" spc="-15" dirty="0">
                <a:latin typeface="Arial"/>
                <a:cs typeface="Arial"/>
              </a:rPr>
              <a:t>Stadt</a:t>
            </a:r>
            <a:r>
              <a:rPr sz="1100" dirty="0">
                <a:latin typeface="Arial"/>
                <a:cs typeface="Arial"/>
              </a:rPr>
              <a:t>,</a:t>
            </a:r>
            <a:r>
              <a:rPr sz="1100" spc="-10" dirty="0">
                <a:latin typeface="Arial"/>
                <a:cs typeface="Arial"/>
              </a:rPr>
              <a:t> </a:t>
            </a:r>
            <a:r>
              <a:rPr lang="de-DE" sz="1100" spc="-10" dirty="0">
                <a:latin typeface="Arial"/>
                <a:cs typeface="Arial"/>
              </a:rPr>
              <a:t>R</a:t>
            </a:r>
            <a:r>
              <a:rPr sz="1100" dirty="0" err="1">
                <a:latin typeface="Arial"/>
                <a:cs typeface="Arial"/>
              </a:rPr>
              <a:t>egional</a:t>
            </a:r>
            <a:r>
              <a:rPr sz="1100" dirty="0">
                <a:latin typeface="Arial"/>
                <a:cs typeface="Arial"/>
              </a:rPr>
              <a:t>,</a:t>
            </a:r>
            <a:r>
              <a:rPr lang="de-DE" sz="1100" spc="-15" dirty="0">
                <a:latin typeface="Arial"/>
                <a:cs typeface="Arial"/>
              </a:rPr>
              <a:t> Baustelle</a:t>
            </a:r>
            <a:r>
              <a:rPr sz="1100" dirty="0">
                <a:latin typeface="Arial"/>
                <a:cs typeface="Arial"/>
              </a:rPr>
              <a:t>,</a:t>
            </a:r>
            <a:r>
              <a:rPr sz="1100" spc="-15" dirty="0">
                <a:latin typeface="Arial"/>
                <a:cs typeface="Arial"/>
              </a:rPr>
              <a:t> </a:t>
            </a:r>
            <a:r>
              <a:rPr sz="1100" spc="-20" dirty="0">
                <a:latin typeface="Arial"/>
                <a:cs typeface="Arial"/>
              </a:rPr>
              <a:t>etc</a:t>
            </a:r>
            <a:r>
              <a:rPr sz="1200" spc="-20" dirty="0">
                <a:latin typeface="Arial"/>
                <a:cs typeface="Arial"/>
              </a:rPr>
              <a:t>)</a:t>
            </a:r>
            <a:endParaRPr sz="1200" dirty="0">
              <a:latin typeface="Arial"/>
              <a:cs typeface="Arial"/>
            </a:endParaRPr>
          </a:p>
          <a:p>
            <a:pPr>
              <a:lnSpc>
                <a:spcPct val="100000"/>
              </a:lnSpc>
              <a:spcBef>
                <a:spcPts val="725"/>
              </a:spcBef>
            </a:pPr>
            <a:endParaRPr sz="1200" dirty="0">
              <a:latin typeface="Arial"/>
              <a:cs typeface="Arial"/>
            </a:endParaRPr>
          </a:p>
          <a:p>
            <a:pPr marL="12700">
              <a:lnSpc>
                <a:spcPct val="100000"/>
              </a:lnSpc>
            </a:pPr>
            <a:r>
              <a:rPr lang="de-DE" sz="1200" b="1" dirty="0">
                <a:latin typeface="Arial"/>
                <a:cs typeface="Arial"/>
              </a:rPr>
              <a:t>Reifenposition</a:t>
            </a:r>
            <a:endParaRPr sz="1200" dirty="0">
              <a:latin typeface="Arial"/>
              <a:cs typeface="Arial"/>
            </a:endParaRPr>
          </a:p>
          <a:p>
            <a:pPr marL="990600">
              <a:lnSpc>
                <a:spcPct val="100000"/>
              </a:lnSpc>
              <a:spcBef>
                <a:spcPts val="795"/>
              </a:spcBef>
            </a:pPr>
            <a:r>
              <a:rPr lang="de-DE" sz="1000" spc="-10" dirty="0">
                <a:latin typeface="Arial"/>
                <a:cs typeface="Arial"/>
              </a:rPr>
              <a:t>Bitte markieren Sie die Reifenposition und den Reifendruck in den untenstehenden Feldern</a:t>
            </a:r>
            <a:r>
              <a:rPr sz="1000" spc="-10" dirty="0">
                <a:latin typeface="Arial"/>
                <a:cs typeface="Arial"/>
              </a:rPr>
              <a:t>.</a:t>
            </a:r>
            <a:endParaRPr sz="1000" dirty="0">
              <a:latin typeface="Arial"/>
              <a:cs typeface="Arial"/>
            </a:endParaRPr>
          </a:p>
        </p:txBody>
      </p:sp>
      <p:sp>
        <p:nvSpPr>
          <p:cNvPr id="72" name="object 72"/>
          <p:cNvSpPr/>
          <p:nvPr/>
        </p:nvSpPr>
        <p:spPr>
          <a:xfrm>
            <a:off x="0" y="5238966"/>
            <a:ext cx="488950" cy="144780"/>
          </a:xfrm>
          <a:custGeom>
            <a:avLst/>
            <a:gdLst/>
            <a:ahLst/>
            <a:cxnLst/>
            <a:rect l="l" t="t" r="r" b="b"/>
            <a:pathLst>
              <a:path w="488950" h="144779">
                <a:moveTo>
                  <a:pt x="488670" y="0"/>
                </a:moveTo>
                <a:lnTo>
                  <a:pt x="0" y="0"/>
                </a:lnTo>
                <a:lnTo>
                  <a:pt x="0" y="144779"/>
                </a:lnTo>
                <a:lnTo>
                  <a:pt x="488670" y="144779"/>
                </a:lnTo>
                <a:lnTo>
                  <a:pt x="488670" y="0"/>
                </a:lnTo>
                <a:close/>
              </a:path>
            </a:pathLst>
          </a:custGeom>
          <a:solidFill>
            <a:srgbClr val="FCDD45"/>
          </a:solidFill>
        </p:spPr>
        <p:txBody>
          <a:bodyPr wrap="square" lIns="0" tIns="0" rIns="0" bIns="0" rtlCol="0"/>
          <a:lstStyle/>
          <a:p>
            <a:endParaRPr/>
          </a:p>
        </p:txBody>
      </p:sp>
      <p:grpSp>
        <p:nvGrpSpPr>
          <p:cNvPr id="103" name="object 103"/>
          <p:cNvGrpSpPr/>
          <p:nvPr/>
        </p:nvGrpSpPr>
        <p:grpSpPr>
          <a:xfrm>
            <a:off x="45690" y="2"/>
            <a:ext cx="2925445" cy="1285875"/>
            <a:chOff x="45690" y="2"/>
            <a:chExt cx="2925445" cy="1285875"/>
          </a:xfrm>
        </p:grpSpPr>
        <p:sp>
          <p:nvSpPr>
            <p:cNvPr id="104" name="object 104"/>
            <p:cNvSpPr/>
            <p:nvPr/>
          </p:nvSpPr>
          <p:spPr>
            <a:xfrm>
              <a:off x="2349977" y="128019"/>
              <a:ext cx="292100" cy="501015"/>
            </a:xfrm>
            <a:custGeom>
              <a:avLst/>
              <a:gdLst/>
              <a:ahLst/>
              <a:cxnLst/>
              <a:rect l="l" t="t" r="r" b="b"/>
              <a:pathLst>
                <a:path w="292100" h="501015">
                  <a:moveTo>
                    <a:pt x="291845" y="0"/>
                  </a:moveTo>
                  <a:lnTo>
                    <a:pt x="57911" y="182880"/>
                  </a:lnTo>
                  <a:lnTo>
                    <a:pt x="27431" y="219456"/>
                  </a:lnTo>
                  <a:lnTo>
                    <a:pt x="8381" y="258318"/>
                  </a:lnTo>
                  <a:lnTo>
                    <a:pt x="0" y="308610"/>
                  </a:lnTo>
                  <a:lnTo>
                    <a:pt x="0" y="500634"/>
                  </a:lnTo>
                  <a:lnTo>
                    <a:pt x="233171" y="318516"/>
                  </a:lnTo>
                  <a:lnTo>
                    <a:pt x="264413" y="281940"/>
                  </a:lnTo>
                  <a:lnTo>
                    <a:pt x="283463" y="243078"/>
                  </a:lnTo>
                  <a:lnTo>
                    <a:pt x="291845" y="192786"/>
                  </a:lnTo>
                  <a:lnTo>
                    <a:pt x="291845" y="0"/>
                  </a:lnTo>
                  <a:close/>
                </a:path>
              </a:pathLst>
            </a:custGeom>
            <a:solidFill>
              <a:srgbClr val="EBEBEB"/>
            </a:solidFill>
          </p:spPr>
          <p:txBody>
            <a:bodyPr wrap="square" lIns="0" tIns="0" rIns="0" bIns="0" rtlCol="0"/>
            <a:lstStyle/>
            <a:p>
              <a:endParaRPr/>
            </a:p>
          </p:txBody>
        </p:sp>
        <p:sp>
          <p:nvSpPr>
            <p:cNvPr id="105" name="object 105"/>
            <p:cNvSpPr/>
            <p:nvPr/>
          </p:nvSpPr>
          <p:spPr>
            <a:xfrm>
              <a:off x="2020785" y="128028"/>
              <a:ext cx="621030" cy="829310"/>
            </a:xfrm>
            <a:custGeom>
              <a:avLst/>
              <a:gdLst/>
              <a:ahLst/>
              <a:cxnLst/>
              <a:rect l="l" t="t" r="r" b="b"/>
              <a:pathLst>
                <a:path w="621030" h="829310">
                  <a:moveTo>
                    <a:pt x="291846" y="308610"/>
                  </a:moveTo>
                  <a:lnTo>
                    <a:pt x="284226" y="258318"/>
                  </a:lnTo>
                  <a:lnTo>
                    <a:pt x="265176" y="219456"/>
                  </a:lnTo>
                  <a:lnTo>
                    <a:pt x="233934" y="182880"/>
                  </a:lnTo>
                  <a:lnTo>
                    <a:pt x="0" y="0"/>
                  </a:lnTo>
                  <a:lnTo>
                    <a:pt x="0" y="192786"/>
                  </a:lnTo>
                  <a:lnTo>
                    <a:pt x="762" y="205740"/>
                  </a:lnTo>
                  <a:lnTo>
                    <a:pt x="12192" y="255270"/>
                  </a:lnTo>
                  <a:lnTo>
                    <a:pt x="34290" y="292608"/>
                  </a:lnTo>
                  <a:lnTo>
                    <a:pt x="291846" y="500634"/>
                  </a:lnTo>
                  <a:lnTo>
                    <a:pt x="291846" y="308610"/>
                  </a:lnTo>
                  <a:close/>
                </a:path>
                <a:path w="621030" h="829310">
                  <a:moveTo>
                    <a:pt x="621030" y="328422"/>
                  </a:moveTo>
                  <a:lnTo>
                    <a:pt x="387096" y="511302"/>
                  </a:lnTo>
                  <a:lnTo>
                    <a:pt x="356616" y="547878"/>
                  </a:lnTo>
                  <a:lnTo>
                    <a:pt x="337566" y="586740"/>
                  </a:lnTo>
                  <a:lnTo>
                    <a:pt x="329184" y="637032"/>
                  </a:lnTo>
                  <a:lnTo>
                    <a:pt x="329184" y="829056"/>
                  </a:lnTo>
                  <a:lnTo>
                    <a:pt x="562356" y="646938"/>
                  </a:lnTo>
                  <a:lnTo>
                    <a:pt x="593598" y="610362"/>
                  </a:lnTo>
                  <a:lnTo>
                    <a:pt x="612648" y="571500"/>
                  </a:lnTo>
                  <a:lnTo>
                    <a:pt x="621030" y="521208"/>
                  </a:lnTo>
                  <a:lnTo>
                    <a:pt x="621030" y="328422"/>
                  </a:lnTo>
                  <a:close/>
                </a:path>
              </a:pathLst>
            </a:custGeom>
            <a:solidFill>
              <a:srgbClr val="DADAD9"/>
            </a:solidFill>
          </p:spPr>
          <p:txBody>
            <a:bodyPr wrap="square" lIns="0" tIns="0" rIns="0" bIns="0" rtlCol="0"/>
            <a:lstStyle/>
            <a:p>
              <a:endParaRPr/>
            </a:p>
          </p:txBody>
        </p:sp>
        <p:sp>
          <p:nvSpPr>
            <p:cNvPr id="106" name="object 106"/>
            <p:cNvSpPr/>
            <p:nvPr/>
          </p:nvSpPr>
          <p:spPr>
            <a:xfrm>
              <a:off x="703287" y="128028"/>
              <a:ext cx="1280160" cy="1157605"/>
            </a:xfrm>
            <a:custGeom>
              <a:avLst/>
              <a:gdLst/>
              <a:ahLst/>
              <a:cxnLst/>
              <a:rect l="l" t="t" r="r" b="b"/>
              <a:pathLst>
                <a:path w="1280160" h="1157605">
                  <a:moveTo>
                    <a:pt x="291846" y="308610"/>
                  </a:moveTo>
                  <a:lnTo>
                    <a:pt x="283464" y="258318"/>
                  </a:lnTo>
                  <a:lnTo>
                    <a:pt x="264414" y="219456"/>
                  </a:lnTo>
                  <a:lnTo>
                    <a:pt x="233934" y="182880"/>
                  </a:lnTo>
                  <a:lnTo>
                    <a:pt x="0" y="0"/>
                  </a:lnTo>
                  <a:lnTo>
                    <a:pt x="0" y="192786"/>
                  </a:lnTo>
                  <a:lnTo>
                    <a:pt x="762" y="205740"/>
                  </a:lnTo>
                  <a:lnTo>
                    <a:pt x="12954" y="255270"/>
                  </a:lnTo>
                  <a:lnTo>
                    <a:pt x="35052" y="292608"/>
                  </a:lnTo>
                  <a:lnTo>
                    <a:pt x="291846" y="500634"/>
                  </a:lnTo>
                  <a:lnTo>
                    <a:pt x="291846" y="308610"/>
                  </a:lnTo>
                  <a:close/>
                </a:path>
                <a:path w="1280160" h="1157605">
                  <a:moveTo>
                    <a:pt x="621030" y="656831"/>
                  </a:moveTo>
                  <a:lnTo>
                    <a:pt x="387096" y="839711"/>
                  </a:lnTo>
                  <a:lnTo>
                    <a:pt x="355854" y="876287"/>
                  </a:lnTo>
                  <a:lnTo>
                    <a:pt x="336804" y="915149"/>
                  </a:lnTo>
                  <a:lnTo>
                    <a:pt x="329184" y="965441"/>
                  </a:lnTo>
                  <a:lnTo>
                    <a:pt x="329184" y="1157465"/>
                  </a:lnTo>
                  <a:lnTo>
                    <a:pt x="563118" y="975347"/>
                  </a:lnTo>
                  <a:lnTo>
                    <a:pt x="594360" y="938771"/>
                  </a:lnTo>
                  <a:lnTo>
                    <a:pt x="613410" y="899909"/>
                  </a:lnTo>
                  <a:lnTo>
                    <a:pt x="621030" y="849617"/>
                  </a:lnTo>
                  <a:lnTo>
                    <a:pt x="621030" y="656831"/>
                  </a:lnTo>
                  <a:close/>
                </a:path>
                <a:path w="1280160" h="1157605">
                  <a:moveTo>
                    <a:pt x="621030" y="0"/>
                  </a:moveTo>
                  <a:lnTo>
                    <a:pt x="387096" y="182880"/>
                  </a:lnTo>
                  <a:lnTo>
                    <a:pt x="355854" y="219456"/>
                  </a:lnTo>
                  <a:lnTo>
                    <a:pt x="336804" y="258318"/>
                  </a:lnTo>
                  <a:lnTo>
                    <a:pt x="329184" y="308610"/>
                  </a:lnTo>
                  <a:lnTo>
                    <a:pt x="329184" y="500634"/>
                  </a:lnTo>
                  <a:lnTo>
                    <a:pt x="563118" y="318516"/>
                  </a:lnTo>
                  <a:lnTo>
                    <a:pt x="594360" y="281940"/>
                  </a:lnTo>
                  <a:lnTo>
                    <a:pt x="613410" y="243078"/>
                  </a:lnTo>
                  <a:lnTo>
                    <a:pt x="621030" y="192786"/>
                  </a:lnTo>
                  <a:lnTo>
                    <a:pt x="621030" y="0"/>
                  </a:lnTo>
                  <a:close/>
                </a:path>
                <a:path w="1280160" h="1157605">
                  <a:moveTo>
                    <a:pt x="1280160" y="0"/>
                  </a:moveTo>
                  <a:lnTo>
                    <a:pt x="1046226" y="182880"/>
                  </a:lnTo>
                  <a:lnTo>
                    <a:pt x="1014984" y="219456"/>
                  </a:lnTo>
                  <a:lnTo>
                    <a:pt x="995934" y="258318"/>
                  </a:lnTo>
                  <a:lnTo>
                    <a:pt x="988314" y="308610"/>
                  </a:lnTo>
                  <a:lnTo>
                    <a:pt x="988314" y="500634"/>
                  </a:lnTo>
                  <a:lnTo>
                    <a:pt x="1221486" y="318516"/>
                  </a:lnTo>
                  <a:lnTo>
                    <a:pt x="1252728" y="281940"/>
                  </a:lnTo>
                  <a:lnTo>
                    <a:pt x="1271778" y="243078"/>
                  </a:lnTo>
                  <a:lnTo>
                    <a:pt x="1280160" y="192786"/>
                  </a:lnTo>
                  <a:lnTo>
                    <a:pt x="1280160" y="0"/>
                  </a:lnTo>
                  <a:close/>
                </a:path>
              </a:pathLst>
            </a:custGeom>
            <a:solidFill>
              <a:srgbClr val="EBEBEB"/>
            </a:solidFill>
          </p:spPr>
          <p:txBody>
            <a:bodyPr wrap="square" lIns="0" tIns="0" rIns="0" bIns="0" rtlCol="0"/>
            <a:lstStyle/>
            <a:p>
              <a:endParaRPr/>
            </a:p>
          </p:txBody>
        </p:sp>
        <p:sp>
          <p:nvSpPr>
            <p:cNvPr id="107" name="object 107"/>
            <p:cNvSpPr/>
            <p:nvPr/>
          </p:nvSpPr>
          <p:spPr>
            <a:xfrm>
              <a:off x="374103" y="128028"/>
              <a:ext cx="621030" cy="829310"/>
            </a:xfrm>
            <a:custGeom>
              <a:avLst/>
              <a:gdLst/>
              <a:ahLst/>
              <a:cxnLst/>
              <a:rect l="l" t="t" r="r" b="b"/>
              <a:pathLst>
                <a:path w="621030" h="829310">
                  <a:moveTo>
                    <a:pt x="291846" y="0"/>
                  </a:moveTo>
                  <a:lnTo>
                    <a:pt x="57912" y="182880"/>
                  </a:lnTo>
                  <a:lnTo>
                    <a:pt x="26670" y="219456"/>
                  </a:lnTo>
                  <a:lnTo>
                    <a:pt x="7620" y="258318"/>
                  </a:lnTo>
                  <a:lnTo>
                    <a:pt x="0" y="308610"/>
                  </a:lnTo>
                  <a:lnTo>
                    <a:pt x="0" y="500634"/>
                  </a:lnTo>
                  <a:lnTo>
                    <a:pt x="233934" y="318516"/>
                  </a:lnTo>
                  <a:lnTo>
                    <a:pt x="265176" y="281940"/>
                  </a:lnTo>
                  <a:lnTo>
                    <a:pt x="284226" y="243078"/>
                  </a:lnTo>
                  <a:lnTo>
                    <a:pt x="291846" y="192786"/>
                  </a:lnTo>
                  <a:lnTo>
                    <a:pt x="291846" y="0"/>
                  </a:lnTo>
                  <a:close/>
                </a:path>
                <a:path w="621030" h="829310">
                  <a:moveTo>
                    <a:pt x="621030" y="637032"/>
                  </a:moveTo>
                  <a:lnTo>
                    <a:pt x="612648" y="586740"/>
                  </a:lnTo>
                  <a:lnTo>
                    <a:pt x="593598" y="547878"/>
                  </a:lnTo>
                  <a:lnTo>
                    <a:pt x="563118" y="511302"/>
                  </a:lnTo>
                  <a:lnTo>
                    <a:pt x="329184" y="328422"/>
                  </a:lnTo>
                  <a:lnTo>
                    <a:pt x="329184" y="521208"/>
                  </a:lnTo>
                  <a:lnTo>
                    <a:pt x="329946" y="534162"/>
                  </a:lnTo>
                  <a:lnTo>
                    <a:pt x="342138" y="583692"/>
                  </a:lnTo>
                  <a:lnTo>
                    <a:pt x="364236" y="621030"/>
                  </a:lnTo>
                  <a:lnTo>
                    <a:pt x="621030" y="829056"/>
                  </a:lnTo>
                  <a:lnTo>
                    <a:pt x="621030" y="637032"/>
                  </a:lnTo>
                  <a:close/>
                </a:path>
              </a:pathLst>
            </a:custGeom>
            <a:solidFill>
              <a:srgbClr val="DADAD9"/>
            </a:solidFill>
          </p:spPr>
          <p:txBody>
            <a:bodyPr wrap="square" lIns="0" tIns="0" rIns="0" bIns="0" rtlCol="0"/>
            <a:lstStyle/>
            <a:p>
              <a:endParaRPr/>
            </a:p>
          </p:txBody>
        </p:sp>
        <p:sp>
          <p:nvSpPr>
            <p:cNvPr id="108" name="object 108"/>
            <p:cNvSpPr/>
            <p:nvPr/>
          </p:nvSpPr>
          <p:spPr>
            <a:xfrm>
              <a:off x="374110" y="456440"/>
              <a:ext cx="292100" cy="501015"/>
            </a:xfrm>
            <a:custGeom>
              <a:avLst/>
              <a:gdLst/>
              <a:ahLst/>
              <a:cxnLst/>
              <a:rect l="l" t="t" r="r" b="b"/>
              <a:pathLst>
                <a:path w="292100" h="501015">
                  <a:moveTo>
                    <a:pt x="291846" y="0"/>
                  </a:moveTo>
                  <a:lnTo>
                    <a:pt x="57911" y="182880"/>
                  </a:lnTo>
                  <a:lnTo>
                    <a:pt x="26670" y="219456"/>
                  </a:lnTo>
                  <a:lnTo>
                    <a:pt x="7620" y="258318"/>
                  </a:lnTo>
                  <a:lnTo>
                    <a:pt x="0" y="308610"/>
                  </a:lnTo>
                  <a:lnTo>
                    <a:pt x="0" y="500634"/>
                  </a:lnTo>
                  <a:lnTo>
                    <a:pt x="233934" y="318516"/>
                  </a:lnTo>
                  <a:lnTo>
                    <a:pt x="265176" y="281940"/>
                  </a:lnTo>
                  <a:lnTo>
                    <a:pt x="284226" y="243078"/>
                  </a:lnTo>
                  <a:lnTo>
                    <a:pt x="291846" y="192786"/>
                  </a:lnTo>
                  <a:lnTo>
                    <a:pt x="291846" y="0"/>
                  </a:lnTo>
                  <a:close/>
                </a:path>
              </a:pathLst>
            </a:custGeom>
            <a:solidFill>
              <a:srgbClr val="EBEBEB"/>
            </a:solidFill>
          </p:spPr>
          <p:txBody>
            <a:bodyPr wrap="square" lIns="0" tIns="0" rIns="0" bIns="0" rtlCol="0"/>
            <a:lstStyle/>
            <a:p>
              <a:endParaRPr/>
            </a:p>
          </p:txBody>
        </p:sp>
        <p:sp>
          <p:nvSpPr>
            <p:cNvPr id="109" name="object 109"/>
            <p:cNvSpPr/>
            <p:nvPr/>
          </p:nvSpPr>
          <p:spPr>
            <a:xfrm>
              <a:off x="374110" y="784860"/>
              <a:ext cx="292100" cy="501015"/>
            </a:xfrm>
            <a:custGeom>
              <a:avLst/>
              <a:gdLst/>
              <a:ahLst/>
              <a:cxnLst/>
              <a:rect l="l" t="t" r="r" b="b"/>
              <a:pathLst>
                <a:path w="292100" h="501015">
                  <a:moveTo>
                    <a:pt x="291846" y="0"/>
                  </a:moveTo>
                  <a:lnTo>
                    <a:pt x="57911" y="182880"/>
                  </a:lnTo>
                  <a:lnTo>
                    <a:pt x="26670" y="219456"/>
                  </a:lnTo>
                  <a:lnTo>
                    <a:pt x="7620" y="258318"/>
                  </a:lnTo>
                  <a:lnTo>
                    <a:pt x="0" y="308610"/>
                  </a:lnTo>
                  <a:lnTo>
                    <a:pt x="0" y="500634"/>
                  </a:lnTo>
                  <a:lnTo>
                    <a:pt x="233934" y="318516"/>
                  </a:lnTo>
                  <a:lnTo>
                    <a:pt x="265176" y="281940"/>
                  </a:lnTo>
                  <a:lnTo>
                    <a:pt x="284226" y="243078"/>
                  </a:lnTo>
                  <a:lnTo>
                    <a:pt x="291846" y="192786"/>
                  </a:lnTo>
                  <a:lnTo>
                    <a:pt x="291846" y="0"/>
                  </a:lnTo>
                  <a:close/>
                </a:path>
              </a:pathLst>
            </a:custGeom>
            <a:solidFill>
              <a:srgbClr val="DADAD9"/>
            </a:solidFill>
          </p:spPr>
          <p:txBody>
            <a:bodyPr wrap="square" lIns="0" tIns="0" rIns="0" bIns="0" rtlCol="0"/>
            <a:lstStyle/>
            <a:p>
              <a:endParaRPr/>
            </a:p>
          </p:txBody>
        </p:sp>
        <p:sp>
          <p:nvSpPr>
            <p:cNvPr id="110" name="object 110"/>
            <p:cNvSpPr/>
            <p:nvPr/>
          </p:nvSpPr>
          <p:spPr>
            <a:xfrm>
              <a:off x="1691601" y="12"/>
              <a:ext cx="1279525" cy="300990"/>
            </a:xfrm>
            <a:custGeom>
              <a:avLst/>
              <a:gdLst/>
              <a:ahLst/>
              <a:cxnLst/>
              <a:rect l="l" t="t" r="r" b="b"/>
              <a:pathLst>
                <a:path w="1279525" h="300990">
                  <a:moveTo>
                    <a:pt x="291084" y="0"/>
                  </a:moveTo>
                  <a:lnTo>
                    <a:pt x="41148" y="0"/>
                  </a:lnTo>
                  <a:lnTo>
                    <a:pt x="19050" y="32004"/>
                  </a:lnTo>
                  <a:lnTo>
                    <a:pt x="3810" y="70866"/>
                  </a:lnTo>
                  <a:lnTo>
                    <a:pt x="0" y="108204"/>
                  </a:lnTo>
                  <a:lnTo>
                    <a:pt x="0" y="300990"/>
                  </a:lnTo>
                  <a:lnTo>
                    <a:pt x="233172" y="118110"/>
                  </a:lnTo>
                  <a:lnTo>
                    <a:pt x="264414" y="81534"/>
                  </a:lnTo>
                  <a:lnTo>
                    <a:pt x="283464" y="42672"/>
                  </a:lnTo>
                  <a:lnTo>
                    <a:pt x="291084" y="0"/>
                  </a:lnTo>
                  <a:close/>
                </a:path>
                <a:path w="1279525" h="300990">
                  <a:moveTo>
                    <a:pt x="1279398" y="108204"/>
                  </a:moveTo>
                  <a:lnTo>
                    <a:pt x="1271778" y="57912"/>
                  </a:lnTo>
                  <a:lnTo>
                    <a:pt x="1252728" y="19050"/>
                  </a:lnTo>
                  <a:lnTo>
                    <a:pt x="1238250" y="0"/>
                  </a:lnTo>
                  <a:lnTo>
                    <a:pt x="987552" y="0"/>
                  </a:lnTo>
                  <a:lnTo>
                    <a:pt x="995172" y="42672"/>
                  </a:lnTo>
                  <a:lnTo>
                    <a:pt x="1014984" y="81534"/>
                  </a:lnTo>
                  <a:lnTo>
                    <a:pt x="1045464" y="118110"/>
                  </a:lnTo>
                  <a:lnTo>
                    <a:pt x="1279398" y="300990"/>
                  </a:lnTo>
                  <a:lnTo>
                    <a:pt x="1279398" y="108204"/>
                  </a:lnTo>
                  <a:close/>
                </a:path>
              </a:pathLst>
            </a:custGeom>
            <a:solidFill>
              <a:srgbClr val="EBEBEB"/>
            </a:solidFill>
          </p:spPr>
          <p:txBody>
            <a:bodyPr wrap="square" lIns="0" tIns="0" rIns="0" bIns="0" rtlCol="0"/>
            <a:lstStyle/>
            <a:p>
              <a:endParaRPr/>
            </a:p>
          </p:txBody>
        </p:sp>
        <p:sp>
          <p:nvSpPr>
            <p:cNvPr id="111" name="object 111"/>
            <p:cNvSpPr/>
            <p:nvPr/>
          </p:nvSpPr>
          <p:spPr>
            <a:xfrm>
              <a:off x="1362428" y="2"/>
              <a:ext cx="291465" cy="300990"/>
            </a:xfrm>
            <a:custGeom>
              <a:avLst/>
              <a:gdLst/>
              <a:ahLst/>
              <a:cxnLst/>
              <a:rect l="l" t="t" r="r" b="b"/>
              <a:pathLst>
                <a:path w="291464" h="300990">
                  <a:moveTo>
                    <a:pt x="250697" y="0"/>
                  </a:moveTo>
                  <a:lnTo>
                    <a:pt x="0" y="0"/>
                  </a:lnTo>
                  <a:lnTo>
                    <a:pt x="7620" y="42672"/>
                  </a:lnTo>
                  <a:lnTo>
                    <a:pt x="26670" y="81534"/>
                  </a:lnTo>
                  <a:lnTo>
                    <a:pt x="57912" y="118110"/>
                  </a:lnTo>
                  <a:lnTo>
                    <a:pt x="291084" y="300990"/>
                  </a:lnTo>
                  <a:lnTo>
                    <a:pt x="291084" y="108204"/>
                  </a:lnTo>
                  <a:lnTo>
                    <a:pt x="283464" y="57912"/>
                  </a:lnTo>
                  <a:lnTo>
                    <a:pt x="264414" y="19050"/>
                  </a:lnTo>
                  <a:lnTo>
                    <a:pt x="250697" y="0"/>
                  </a:lnTo>
                  <a:close/>
                </a:path>
              </a:pathLst>
            </a:custGeom>
            <a:solidFill>
              <a:srgbClr val="DADAD9"/>
            </a:solidFill>
          </p:spPr>
          <p:txBody>
            <a:bodyPr wrap="square" lIns="0" tIns="0" rIns="0" bIns="0" rtlCol="0"/>
            <a:lstStyle/>
            <a:p>
              <a:endParaRPr/>
            </a:p>
          </p:txBody>
        </p:sp>
        <p:sp>
          <p:nvSpPr>
            <p:cNvPr id="112" name="object 112"/>
            <p:cNvSpPr/>
            <p:nvPr/>
          </p:nvSpPr>
          <p:spPr>
            <a:xfrm>
              <a:off x="45681" y="12"/>
              <a:ext cx="1278890" cy="300990"/>
            </a:xfrm>
            <a:custGeom>
              <a:avLst/>
              <a:gdLst/>
              <a:ahLst/>
              <a:cxnLst/>
              <a:rect l="l" t="t" r="r" b="b"/>
              <a:pathLst>
                <a:path w="1278890" h="300990">
                  <a:moveTo>
                    <a:pt x="291084" y="108204"/>
                  </a:moveTo>
                  <a:lnTo>
                    <a:pt x="282702" y="57912"/>
                  </a:lnTo>
                  <a:lnTo>
                    <a:pt x="263652" y="19050"/>
                  </a:lnTo>
                  <a:lnTo>
                    <a:pt x="249936" y="0"/>
                  </a:lnTo>
                  <a:lnTo>
                    <a:pt x="0" y="0"/>
                  </a:lnTo>
                  <a:lnTo>
                    <a:pt x="7620" y="42672"/>
                  </a:lnTo>
                  <a:lnTo>
                    <a:pt x="26670" y="81534"/>
                  </a:lnTo>
                  <a:lnTo>
                    <a:pt x="57150" y="118110"/>
                  </a:lnTo>
                  <a:lnTo>
                    <a:pt x="291084" y="300990"/>
                  </a:lnTo>
                  <a:lnTo>
                    <a:pt x="291084" y="108204"/>
                  </a:lnTo>
                  <a:close/>
                </a:path>
                <a:path w="1278890" h="300990">
                  <a:moveTo>
                    <a:pt x="620268" y="0"/>
                  </a:moveTo>
                  <a:lnTo>
                    <a:pt x="369570" y="0"/>
                  </a:lnTo>
                  <a:lnTo>
                    <a:pt x="348234" y="32004"/>
                  </a:lnTo>
                  <a:lnTo>
                    <a:pt x="332994" y="70866"/>
                  </a:lnTo>
                  <a:lnTo>
                    <a:pt x="328422" y="108204"/>
                  </a:lnTo>
                  <a:lnTo>
                    <a:pt x="328422" y="300990"/>
                  </a:lnTo>
                  <a:lnTo>
                    <a:pt x="562356" y="118110"/>
                  </a:lnTo>
                  <a:lnTo>
                    <a:pt x="593598" y="81534"/>
                  </a:lnTo>
                  <a:lnTo>
                    <a:pt x="612648" y="42672"/>
                  </a:lnTo>
                  <a:lnTo>
                    <a:pt x="620268" y="0"/>
                  </a:lnTo>
                  <a:close/>
                </a:path>
                <a:path w="1278890" h="300990">
                  <a:moveTo>
                    <a:pt x="949452" y="108204"/>
                  </a:moveTo>
                  <a:lnTo>
                    <a:pt x="941070" y="57912"/>
                  </a:lnTo>
                  <a:lnTo>
                    <a:pt x="922020" y="19050"/>
                  </a:lnTo>
                  <a:lnTo>
                    <a:pt x="908304" y="0"/>
                  </a:lnTo>
                  <a:lnTo>
                    <a:pt x="658368" y="0"/>
                  </a:lnTo>
                  <a:lnTo>
                    <a:pt x="665988" y="42672"/>
                  </a:lnTo>
                  <a:lnTo>
                    <a:pt x="685038" y="81534"/>
                  </a:lnTo>
                  <a:lnTo>
                    <a:pt x="716280" y="118110"/>
                  </a:lnTo>
                  <a:lnTo>
                    <a:pt x="949452" y="300990"/>
                  </a:lnTo>
                  <a:lnTo>
                    <a:pt x="949452" y="108204"/>
                  </a:lnTo>
                  <a:close/>
                </a:path>
                <a:path w="1278890" h="300990">
                  <a:moveTo>
                    <a:pt x="1278636" y="0"/>
                  </a:moveTo>
                  <a:lnTo>
                    <a:pt x="1027938" y="0"/>
                  </a:lnTo>
                  <a:lnTo>
                    <a:pt x="1006602" y="32004"/>
                  </a:lnTo>
                  <a:lnTo>
                    <a:pt x="991362" y="70866"/>
                  </a:lnTo>
                  <a:lnTo>
                    <a:pt x="986790" y="108204"/>
                  </a:lnTo>
                  <a:lnTo>
                    <a:pt x="986790" y="300990"/>
                  </a:lnTo>
                  <a:lnTo>
                    <a:pt x="1220724" y="118110"/>
                  </a:lnTo>
                  <a:lnTo>
                    <a:pt x="1251966" y="81534"/>
                  </a:lnTo>
                  <a:lnTo>
                    <a:pt x="1271016" y="42672"/>
                  </a:lnTo>
                  <a:lnTo>
                    <a:pt x="1278636" y="0"/>
                  </a:lnTo>
                  <a:close/>
                </a:path>
              </a:pathLst>
            </a:custGeom>
            <a:solidFill>
              <a:srgbClr val="EBEBEB"/>
            </a:solidFill>
          </p:spPr>
          <p:txBody>
            <a:bodyPr wrap="square" lIns="0" tIns="0" rIns="0" bIns="0" rtlCol="0"/>
            <a:lstStyle/>
            <a:p>
              <a:endParaRPr/>
            </a:p>
          </p:txBody>
        </p:sp>
      </p:grpSp>
      <p:pic>
        <p:nvPicPr>
          <p:cNvPr id="114" name="object 114"/>
          <p:cNvPicPr/>
          <p:nvPr/>
        </p:nvPicPr>
        <p:blipFill>
          <a:blip r:embed="rId2" cstate="print"/>
          <a:stretch>
            <a:fillRect/>
          </a:stretch>
        </p:blipFill>
        <p:spPr>
          <a:xfrm>
            <a:off x="379095" y="7404100"/>
            <a:ext cx="6904355" cy="1066038"/>
          </a:xfrm>
          <a:prstGeom prst="rect">
            <a:avLst/>
          </a:prstGeom>
        </p:spPr>
      </p:pic>
      <p:pic>
        <p:nvPicPr>
          <p:cNvPr id="118" name="Picture 117" descr="A black and yellow logo&#10;&#10;AI-generated content may be incorrect.">
            <a:extLst>
              <a:ext uri="{FF2B5EF4-FFF2-40B4-BE49-F238E27FC236}">
                <a16:creationId xmlns:a16="http://schemas.microsoft.com/office/drawing/2014/main" id="{D099FE30-F4DE-6142-891F-E09DB617F67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14552" y="123004"/>
            <a:ext cx="2406650" cy="848896"/>
          </a:xfrm>
          <a:prstGeom prst="rect">
            <a:avLst/>
          </a:prstGeom>
        </p:spPr>
      </p:pic>
      <p:sp>
        <p:nvSpPr>
          <p:cNvPr id="119" name="object 12"/>
          <p:cNvSpPr/>
          <p:nvPr/>
        </p:nvSpPr>
        <p:spPr>
          <a:xfrm>
            <a:off x="421661" y="8775700"/>
            <a:ext cx="6894830" cy="1072515"/>
          </a:xfrm>
          <a:custGeom>
            <a:avLst/>
            <a:gdLst/>
            <a:ahLst/>
            <a:cxnLst/>
            <a:rect l="l" t="t" r="r" b="b"/>
            <a:pathLst>
              <a:path w="6894830" h="1072514">
                <a:moveTo>
                  <a:pt x="67513" y="0"/>
                </a:moveTo>
                <a:lnTo>
                  <a:pt x="6827316" y="0"/>
                </a:lnTo>
                <a:lnTo>
                  <a:pt x="6853588" y="5305"/>
                </a:lnTo>
                <a:lnTo>
                  <a:pt x="6875044" y="19773"/>
                </a:lnTo>
                <a:lnTo>
                  <a:pt x="6889512" y="41233"/>
                </a:lnTo>
                <a:lnTo>
                  <a:pt x="6894817" y="67513"/>
                </a:lnTo>
                <a:lnTo>
                  <a:pt x="6894817" y="1004379"/>
                </a:lnTo>
                <a:lnTo>
                  <a:pt x="6889512" y="1030658"/>
                </a:lnTo>
                <a:lnTo>
                  <a:pt x="6875044" y="1052118"/>
                </a:lnTo>
                <a:lnTo>
                  <a:pt x="6853588" y="1066587"/>
                </a:lnTo>
                <a:lnTo>
                  <a:pt x="6827316" y="1071892"/>
                </a:lnTo>
                <a:lnTo>
                  <a:pt x="67513" y="1071892"/>
                </a:lnTo>
                <a:lnTo>
                  <a:pt x="41228" y="1066587"/>
                </a:lnTo>
                <a:lnTo>
                  <a:pt x="19769" y="1052118"/>
                </a:lnTo>
                <a:lnTo>
                  <a:pt x="5303" y="1030658"/>
                </a:lnTo>
                <a:lnTo>
                  <a:pt x="0" y="1004379"/>
                </a:lnTo>
                <a:lnTo>
                  <a:pt x="0" y="67513"/>
                </a:lnTo>
                <a:lnTo>
                  <a:pt x="5303" y="41233"/>
                </a:lnTo>
                <a:lnTo>
                  <a:pt x="19769" y="19773"/>
                </a:lnTo>
                <a:lnTo>
                  <a:pt x="41228" y="5305"/>
                </a:lnTo>
                <a:lnTo>
                  <a:pt x="67513" y="0"/>
                </a:lnTo>
                <a:close/>
              </a:path>
            </a:pathLst>
          </a:custGeom>
          <a:ln w="9525">
            <a:solidFill>
              <a:srgbClr val="000000"/>
            </a:solidFill>
          </a:ln>
        </p:spPr>
        <p:txBody>
          <a:bodyPr wrap="square" lIns="0" tIns="0" rIns="0" bIns="0" rtlCol="0"/>
          <a:lstStyle/>
          <a:p>
            <a:endParaRPr/>
          </a:p>
        </p:txBody>
      </p:sp>
      <p:sp>
        <p:nvSpPr>
          <p:cNvPr id="120" name="object 14"/>
          <p:cNvSpPr txBox="1"/>
          <p:nvPr/>
        </p:nvSpPr>
        <p:spPr>
          <a:xfrm>
            <a:off x="5680211" y="8910798"/>
            <a:ext cx="1016635" cy="746423"/>
          </a:xfrm>
          <a:prstGeom prst="rect">
            <a:avLst/>
          </a:prstGeom>
        </p:spPr>
        <p:txBody>
          <a:bodyPr vert="horz" wrap="square" lIns="0" tIns="12700" rIns="0" bIns="0" rtlCol="0">
            <a:spAutoFit/>
          </a:bodyPr>
          <a:lstStyle/>
          <a:p>
            <a:pPr marL="12700">
              <a:lnSpc>
                <a:spcPct val="100000"/>
              </a:lnSpc>
              <a:spcBef>
                <a:spcPts val="100"/>
              </a:spcBef>
            </a:pPr>
            <a:r>
              <a:rPr lang="de-DE" sz="1200" dirty="0">
                <a:latin typeface="Arial"/>
                <a:cs typeface="Arial"/>
              </a:rPr>
              <a:t>Außen</a:t>
            </a:r>
            <a:endParaRPr sz="1200" dirty="0">
              <a:latin typeface="Arial"/>
              <a:cs typeface="Arial"/>
            </a:endParaRPr>
          </a:p>
          <a:p>
            <a:pPr marL="12700" marR="97790">
              <a:lnSpc>
                <a:spcPct val="159200"/>
              </a:lnSpc>
            </a:pPr>
            <a:r>
              <a:rPr lang="de-DE" sz="1200" dirty="0">
                <a:latin typeface="Arial"/>
                <a:cs typeface="Arial"/>
              </a:rPr>
              <a:t>Innen</a:t>
            </a:r>
          </a:p>
          <a:p>
            <a:pPr marL="12700" marR="97790">
              <a:lnSpc>
                <a:spcPct val="159200"/>
              </a:lnSpc>
            </a:pPr>
            <a:r>
              <a:rPr lang="de-DE" sz="1200" spc="-25" dirty="0">
                <a:latin typeface="Arial"/>
                <a:cs typeface="Arial"/>
              </a:rPr>
              <a:t>Single</a:t>
            </a:r>
            <a:endParaRPr sz="1200" dirty="0">
              <a:latin typeface="Arial"/>
              <a:cs typeface="Arial"/>
            </a:endParaRPr>
          </a:p>
        </p:txBody>
      </p:sp>
      <p:grpSp>
        <p:nvGrpSpPr>
          <p:cNvPr id="121" name="object 16"/>
          <p:cNvGrpSpPr/>
          <p:nvPr/>
        </p:nvGrpSpPr>
        <p:grpSpPr>
          <a:xfrm>
            <a:off x="572093" y="8775707"/>
            <a:ext cx="5012055" cy="1072515"/>
            <a:chOff x="572093" y="1478270"/>
            <a:chExt cx="5012055" cy="1072515"/>
          </a:xfrm>
        </p:grpSpPr>
        <p:pic>
          <p:nvPicPr>
            <p:cNvPr id="122" name="object 17"/>
            <p:cNvPicPr/>
            <p:nvPr/>
          </p:nvPicPr>
          <p:blipFill>
            <a:blip r:embed="rId4" cstate="print"/>
            <a:stretch>
              <a:fillRect/>
            </a:stretch>
          </p:blipFill>
          <p:spPr>
            <a:xfrm>
              <a:off x="5467587" y="1664974"/>
              <a:ext cx="116052" cy="116052"/>
            </a:xfrm>
            <a:prstGeom prst="rect">
              <a:avLst/>
            </a:prstGeom>
          </p:spPr>
        </p:pic>
        <p:pic>
          <p:nvPicPr>
            <p:cNvPr id="123" name="object 18"/>
            <p:cNvPicPr/>
            <p:nvPr/>
          </p:nvPicPr>
          <p:blipFill>
            <a:blip r:embed="rId4" cstate="print"/>
            <a:stretch>
              <a:fillRect/>
            </a:stretch>
          </p:blipFill>
          <p:spPr>
            <a:xfrm>
              <a:off x="5467587" y="1956187"/>
              <a:ext cx="116052" cy="116052"/>
            </a:xfrm>
            <a:prstGeom prst="rect">
              <a:avLst/>
            </a:prstGeom>
          </p:spPr>
        </p:pic>
        <p:pic>
          <p:nvPicPr>
            <p:cNvPr id="124" name="object 19"/>
            <p:cNvPicPr/>
            <p:nvPr/>
          </p:nvPicPr>
          <p:blipFill>
            <a:blip r:embed="rId4" cstate="print"/>
            <a:stretch>
              <a:fillRect/>
            </a:stretch>
          </p:blipFill>
          <p:spPr>
            <a:xfrm>
              <a:off x="5467587" y="2247401"/>
              <a:ext cx="116052" cy="116052"/>
            </a:xfrm>
            <a:prstGeom prst="rect">
              <a:avLst/>
            </a:prstGeom>
          </p:spPr>
        </p:pic>
        <p:sp>
          <p:nvSpPr>
            <p:cNvPr id="125" name="object 20"/>
            <p:cNvSpPr/>
            <p:nvPr/>
          </p:nvSpPr>
          <p:spPr>
            <a:xfrm>
              <a:off x="2367733" y="1478270"/>
              <a:ext cx="0" cy="1072515"/>
            </a:xfrm>
            <a:custGeom>
              <a:avLst/>
              <a:gdLst/>
              <a:ahLst/>
              <a:cxnLst/>
              <a:rect l="l" t="t" r="r" b="b"/>
              <a:pathLst>
                <a:path h="1072514">
                  <a:moveTo>
                    <a:pt x="0" y="0"/>
                  </a:moveTo>
                  <a:lnTo>
                    <a:pt x="0" y="1071892"/>
                  </a:lnTo>
                </a:path>
              </a:pathLst>
            </a:custGeom>
            <a:ln w="5702">
              <a:solidFill>
                <a:srgbClr val="000000"/>
              </a:solidFill>
            </a:ln>
          </p:spPr>
          <p:txBody>
            <a:bodyPr wrap="square" lIns="0" tIns="0" rIns="0" bIns="0" rtlCol="0"/>
            <a:lstStyle/>
            <a:p>
              <a:endParaRPr/>
            </a:p>
          </p:txBody>
        </p:sp>
        <p:sp>
          <p:nvSpPr>
            <p:cNvPr id="126" name="object 21"/>
            <p:cNvSpPr/>
            <p:nvPr/>
          </p:nvSpPr>
          <p:spPr>
            <a:xfrm>
              <a:off x="5063618" y="1478270"/>
              <a:ext cx="0" cy="1072515"/>
            </a:xfrm>
            <a:custGeom>
              <a:avLst/>
              <a:gdLst/>
              <a:ahLst/>
              <a:cxnLst/>
              <a:rect l="l" t="t" r="r" b="b"/>
              <a:pathLst>
                <a:path h="1072514">
                  <a:moveTo>
                    <a:pt x="0" y="0"/>
                  </a:moveTo>
                  <a:lnTo>
                    <a:pt x="0" y="1071892"/>
                  </a:lnTo>
                </a:path>
              </a:pathLst>
            </a:custGeom>
            <a:ln w="5702">
              <a:solidFill>
                <a:srgbClr val="000000"/>
              </a:solidFill>
            </a:ln>
          </p:spPr>
          <p:txBody>
            <a:bodyPr wrap="square" lIns="0" tIns="0" rIns="0" bIns="0" rtlCol="0"/>
            <a:lstStyle/>
            <a:p>
              <a:endParaRPr/>
            </a:p>
          </p:txBody>
        </p:sp>
        <p:sp>
          <p:nvSpPr>
            <p:cNvPr id="127" name="object 22"/>
            <p:cNvSpPr/>
            <p:nvPr/>
          </p:nvSpPr>
          <p:spPr>
            <a:xfrm>
              <a:off x="572084" y="1722665"/>
              <a:ext cx="1540510" cy="574040"/>
            </a:xfrm>
            <a:custGeom>
              <a:avLst/>
              <a:gdLst/>
              <a:ahLst/>
              <a:cxnLst/>
              <a:rect l="l" t="t" r="r" b="b"/>
              <a:pathLst>
                <a:path w="1540510" h="574039">
                  <a:moveTo>
                    <a:pt x="374840" y="470154"/>
                  </a:moveTo>
                  <a:lnTo>
                    <a:pt x="367614" y="434251"/>
                  </a:lnTo>
                  <a:lnTo>
                    <a:pt x="366725" y="429818"/>
                  </a:lnTo>
                  <a:lnTo>
                    <a:pt x="344576" y="396925"/>
                  </a:lnTo>
                  <a:lnTo>
                    <a:pt x="311683" y="374751"/>
                  </a:lnTo>
                  <a:lnTo>
                    <a:pt x="307301" y="373875"/>
                  </a:lnTo>
                  <a:lnTo>
                    <a:pt x="307301" y="470154"/>
                  </a:lnTo>
                  <a:lnTo>
                    <a:pt x="304469" y="484098"/>
                  </a:lnTo>
                  <a:lnTo>
                    <a:pt x="296773" y="495490"/>
                  </a:lnTo>
                  <a:lnTo>
                    <a:pt x="285369" y="503174"/>
                  </a:lnTo>
                  <a:lnTo>
                    <a:pt x="271386" y="506006"/>
                  </a:lnTo>
                  <a:lnTo>
                    <a:pt x="257441" y="503174"/>
                  </a:lnTo>
                  <a:lnTo>
                    <a:pt x="246049" y="495490"/>
                  </a:lnTo>
                  <a:lnTo>
                    <a:pt x="238366" y="484098"/>
                  </a:lnTo>
                  <a:lnTo>
                    <a:pt x="235546" y="470154"/>
                  </a:lnTo>
                  <a:lnTo>
                    <a:pt x="238366" y="456158"/>
                  </a:lnTo>
                  <a:lnTo>
                    <a:pt x="246049" y="444754"/>
                  </a:lnTo>
                  <a:lnTo>
                    <a:pt x="257441" y="437057"/>
                  </a:lnTo>
                  <a:lnTo>
                    <a:pt x="271386" y="434251"/>
                  </a:lnTo>
                  <a:lnTo>
                    <a:pt x="285369" y="437057"/>
                  </a:lnTo>
                  <a:lnTo>
                    <a:pt x="296773" y="444754"/>
                  </a:lnTo>
                  <a:lnTo>
                    <a:pt x="304469" y="456158"/>
                  </a:lnTo>
                  <a:lnTo>
                    <a:pt x="307301" y="470154"/>
                  </a:lnTo>
                  <a:lnTo>
                    <a:pt x="307301" y="373875"/>
                  </a:lnTo>
                  <a:lnTo>
                    <a:pt x="231101" y="374751"/>
                  </a:lnTo>
                  <a:lnTo>
                    <a:pt x="198221" y="396925"/>
                  </a:lnTo>
                  <a:lnTo>
                    <a:pt x="176060" y="429818"/>
                  </a:lnTo>
                  <a:lnTo>
                    <a:pt x="167932" y="470154"/>
                  </a:lnTo>
                  <a:lnTo>
                    <a:pt x="176060" y="510400"/>
                  </a:lnTo>
                  <a:lnTo>
                    <a:pt x="198221" y="543267"/>
                  </a:lnTo>
                  <a:lnTo>
                    <a:pt x="231101" y="565442"/>
                  </a:lnTo>
                  <a:lnTo>
                    <a:pt x="271386" y="573570"/>
                  </a:lnTo>
                  <a:lnTo>
                    <a:pt x="311683" y="565442"/>
                  </a:lnTo>
                  <a:lnTo>
                    <a:pt x="344576" y="543267"/>
                  </a:lnTo>
                  <a:lnTo>
                    <a:pt x="366725" y="510400"/>
                  </a:lnTo>
                  <a:lnTo>
                    <a:pt x="367614" y="506006"/>
                  </a:lnTo>
                  <a:lnTo>
                    <a:pt x="374840" y="470154"/>
                  </a:lnTo>
                  <a:close/>
                </a:path>
                <a:path w="1540510" h="574039">
                  <a:moveTo>
                    <a:pt x="590296" y="470154"/>
                  </a:moveTo>
                  <a:lnTo>
                    <a:pt x="583069" y="434251"/>
                  </a:lnTo>
                  <a:lnTo>
                    <a:pt x="582180" y="429818"/>
                  </a:lnTo>
                  <a:lnTo>
                    <a:pt x="560019" y="396925"/>
                  </a:lnTo>
                  <a:lnTo>
                    <a:pt x="527138" y="374751"/>
                  </a:lnTo>
                  <a:lnTo>
                    <a:pt x="522732" y="373862"/>
                  </a:lnTo>
                  <a:lnTo>
                    <a:pt x="522732" y="470154"/>
                  </a:lnTo>
                  <a:lnTo>
                    <a:pt x="519899" y="484098"/>
                  </a:lnTo>
                  <a:lnTo>
                    <a:pt x="512216" y="495490"/>
                  </a:lnTo>
                  <a:lnTo>
                    <a:pt x="500811" y="503174"/>
                  </a:lnTo>
                  <a:lnTo>
                    <a:pt x="486879" y="506006"/>
                  </a:lnTo>
                  <a:lnTo>
                    <a:pt x="472884" y="503174"/>
                  </a:lnTo>
                  <a:lnTo>
                    <a:pt x="461479" y="495490"/>
                  </a:lnTo>
                  <a:lnTo>
                    <a:pt x="453783" y="484098"/>
                  </a:lnTo>
                  <a:lnTo>
                    <a:pt x="450977" y="470154"/>
                  </a:lnTo>
                  <a:lnTo>
                    <a:pt x="453783" y="456158"/>
                  </a:lnTo>
                  <a:lnTo>
                    <a:pt x="461479" y="444754"/>
                  </a:lnTo>
                  <a:lnTo>
                    <a:pt x="472884" y="437057"/>
                  </a:lnTo>
                  <a:lnTo>
                    <a:pt x="486879" y="434251"/>
                  </a:lnTo>
                  <a:lnTo>
                    <a:pt x="500811" y="437057"/>
                  </a:lnTo>
                  <a:lnTo>
                    <a:pt x="512216" y="444754"/>
                  </a:lnTo>
                  <a:lnTo>
                    <a:pt x="519899" y="456158"/>
                  </a:lnTo>
                  <a:lnTo>
                    <a:pt x="522732" y="470154"/>
                  </a:lnTo>
                  <a:lnTo>
                    <a:pt x="522732" y="373862"/>
                  </a:lnTo>
                  <a:lnTo>
                    <a:pt x="446595" y="374751"/>
                  </a:lnTo>
                  <a:lnTo>
                    <a:pt x="413702" y="396925"/>
                  </a:lnTo>
                  <a:lnTo>
                    <a:pt x="391515" y="429818"/>
                  </a:lnTo>
                  <a:lnTo>
                    <a:pt x="383387" y="470154"/>
                  </a:lnTo>
                  <a:lnTo>
                    <a:pt x="391515" y="510400"/>
                  </a:lnTo>
                  <a:lnTo>
                    <a:pt x="413702" y="543267"/>
                  </a:lnTo>
                  <a:lnTo>
                    <a:pt x="446595" y="565442"/>
                  </a:lnTo>
                  <a:lnTo>
                    <a:pt x="486879" y="573570"/>
                  </a:lnTo>
                  <a:lnTo>
                    <a:pt x="527138" y="565442"/>
                  </a:lnTo>
                  <a:lnTo>
                    <a:pt x="560019" y="543267"/>
                  </a:lnTo>
                  <a:lnTo>
                    <a:pt x="582180" y="510400"/>
                  </a:lnTo>
                  <a:lnTo>
                    <a:pt x="583069" y="506006"/>
                  </a:lnTo>
                  <a:lnTo>
                    <a:pt x="590296" y="470154"/>
                  </a:lnTo>
                  <a:close/>
                </a:path>
                <a:path w="1540510" h="574039">
                  <a:moveTo>
                    <a:pt x="810971" y="470154"/>
                  </a:moveTo>
                  <a:lnTo>
                    <a:pt x="803744" y="434251"/>
                  </a:lnTo>
                  <a:lnTo>
                    <a:pt x="802855" y="429818"/>
                  </a:lnTo>
                  <a:lnTo>
                    <a:pt x="780694" y="396925"/>
                  </a:lnTo>
                  <a:lnTo>
                    <a:pt x="747814" y="374751"/>
                  </a:lnTo>
                  <a:lnTo>
                    <a:pt x="743407" y="373862"/>
                  </a:lnTo>
                  <a:lnTo>
                    <a:pt x="743407" y="470154"/>
                  </a:lnTo>
                  <a:lnTo>
                    <a:pt x="740575" y="484098"/>
                  </a:lnTo>
                  <a:lnTo>
                    <a:pt x="732891" y="495490"/>
                  </a:lnTo>
                  <a:lnTo>
                    <a:pt x="721487" y="503174"/>
                  </a:lnTo>
                  <a:lnTo>
                    <a:pt x="707555" y="506006"/>
                  </a:lnTo>
                  <a:lnTo>
                    <a:pt x="693572" y="503174"/>
                  </a:lnTo>
                  <a:lnTo>
                    <a:pt x="682155" y="495490"/>
                  </a:lnTo>
                  <a:lnTo>
                    <a:pt x="674471" y="484098"/>
                  </a:lnTo>
                  <a:lnTo>
                    <a:pt x="671652" y="470154"/>
                  </a:lnTo>
                  <a:lnTo>
                    <a:pt x="674471" y="456158"/>
                  </a:lnTo>
                  <a:lnTo>
                    <a:pt x="682155" y="444754"/>
                  </a:lnTo>
                  <a:lnTo>
                    <a:pt x="693572" y="437057"/>
                  </a:lnTo>
                  <a:lnTo>
                    <a:pt x="707555" y="434251"/>
                  </a:lnTo>
                  <a:lnTo>
                    <a:pt x="721487" y="437057"/>
                  </a:lnTo>
                  <a:lnTo>
                    <a:pt x="732891" y="444754"/>
                  </a:lnTo>
                  <a:lnTo>
                    <a:pt x="740575" y="456158"/>
                  </a:lnTo>
                  <a:lnTo>
                    <a:pt x="743407" y="470154"/>
                  </a:lnTo>
                  <a:lnTo>
                    <a:pt x="743407" y="373862"/>
                  </a:lnTo>
                  <a:lnTo>
                    <a:pt x="667283" y="374751"/>
                  </a:lnTo>
                  <a:lnTo>
                    <a:pt x="634390" y="396925"/>
                  </a:lnTo>
                  <a:lnTo>
                    <a:pt x="612190" y="429818"/>
                  </a:lnTo>
                  <a:lnTo>
                    <a:pt x="604062" y="470154"/>
                  </a:lnTo>
                  <a:lnTo>
                    <a:pt x="612190" y="510400"/>
                  </a:lnTo>
                  <a:lnTo>
                    <a:pt x="634390" y="543267"/>
                  </a:lnTo>
                  <a:lnTo>
                    <a:pt x="667283" y="565442"/>
                  </a:lnTo>
                  <a:lnTo>
                    <a:pt x="707555" y="573570"/>
                  </a:lnTo>
                  <a:lnTo>
                    <a:pt x="747814" y="565442"/>
                  </a:lnTo>
                  <a:lnTo>
                    <a:pt x="780694" y="543267"/>
                  </a:lnTo>
                  <a:lnTo>
                    <a:pt x="802855" y="510400"/>
                  </a:lnTo>
                  <a:lnTo>
                    <a:pt x="803744" y="506006"/>
                  </a:lnTo>
                  <a:lnTo>
                    <a:pt x="810971" y="470154"/>
                  </a:lnTo>
                  <a:close/>
                </a:path>
                <a:path w="1540510" h="574039">
                  <a:moveTo>
                    <a:pt x="1448079" y="318922"/>
                  </a:moveTo>
                  <a:lnTo>
                    <a:pt x="1259179" y="318922"/>
                  </a:lnTo>
                  <a:lnTo>
                    <a:pt x="101" y="318922"/>
                  </a:lnTo>
                  <a:lnTo>
                    <a:pt x="101" y="444715"/>
                  </a:lnTo>
                  <a:lnTo>
                    <a:pt x="147828" y="444715"/>
                  </a:lnTo>
                  <a:lnTo>
                    <a:pt x="215125" y="356387"/>
                  </a:lnTo>
                  <a:lnTo>
                    <a:pt x="767105" y="356387"/>
                  </a:lnTo>
                  <a:lnTo>
                    <a:pt x="826109" y="444715"/>
                  </a:lnTo>
                  <a:lnTo>
                    <a:pt x="1206411" y="444715"/>
                  </a:lnTo>
                  <a:lnTo>
                    <a:pt x="1206411" y="549275"/>
                  </a:lnTo>
                  <a:lnTo>
                    <a:pt x="1187831" y="549275"/>
                  </a:lnTo>
                  <a:lnTo>
                    <a:pt x="1187831" y="561987"/>
                  </a:lnTo>
                  <a:lnTo>
                    <a:pt x="1206411" y="561987"/>
                  </a:lnTo>
                  <a:lnTo>
                    <a:pt x="1225854" y="561987"/>
                  </a:lnTo>
                  <a:lnTo>
                    <a:pt x="1244434" y="561987"/>
                  </a:lnTo>
                  <a:lnTo>
                    <a:pt x="1244434" y="549275"/>
                  </a:lnTo>
                  <a:lnTo>
                    <a:pt x="1225854" y="549275"/>
                  </a:lnTo>
                  <a:lnTo>
                    <a:pt x="1225854" y="444715"/>
                  </a:lnTo>
                  <a:lnTo>
                    <a:pt x="1259179" y="444715"/>
                  </a:lnTo>
                  <a:lnTo>
                    <a:pt x="1259179" y="367741"/>
                  </a:lnTo>
                  <a:lnTo>
                    <a:pt x="1448079" y="367741"/>
                  </a:lnTo>
                  <a:lnTo>
                    <a:pt x="1448079" y="318922"/>
                  </a:lnTo>
                  <a:close/>
                </a:path>
                <a:path w="1540510" h="574039">
                  <a:moveTo>
                    <a:pt x="1540078" y="0"/>
                  </a:moveTo>
                  <a:lnTo>
                    <a:pt x="1385646" y="0"/>
                  </a:lnTo>
                  <a:lnTo>
                    <a:pt x="1385646" y="18643"/>
                  </a:lnTo>
                  <a:lnTo>
                    <a:pt x="1320469" y="296722"/>
                  </a:lnTo>
                  <a:lnTo>
                    <a:pt x="1300403" y="296722"/>
                  </a:lnTo>
                  <a:lnTo>
                    <a:pt x="1365592" y="18643"/>
                  </a:lnTo>
                  <a:lnTo>
                    <a:pt x="1385646" y="18643"/>
                  </a:lnTo>
                  <a:lnTo>
                    <a:pt x="1385646" y="0"/>
                  </a:lnTo>
                  <a:lnTo>
                    <a:pt x="1189913" y="0"/>
                  </a:lnTo>
                  <a:lnTo>
                    <a:pt x="1189913" y="18643"/>
                  </a:lnTo>
                  <a:lnTo>
                    <a:pt x="1124724" y="296722"/>
                  </a:lnTo>
                  <a:lnTo>
                    <a:pt x="1104671" y="296722"/>
                  </a:lnTo>
                  <a:lnTo>
                    <a:pt x="1169847" y="18643"/>
                  </a:lnTo>
                  <a:lnTo>
                    <a:pt x="1189913" y="18643"/>
                  </a:lnTo>
                  <a:lnTo>
                    <a:pt x="1189913" y="0"/>
                  </a:lnTo>
                  <a:lnTo>
                    <a:pt x="994181" y="0"/>
                  </a:lnTo>
                  <a:lnTo>
                    <a:pt x="994181" y="18643"/>
                  </a:lnTo>
                  <a:lnTo>
                    <a:pt x="928992" y="296722"/>
                  </a:lnTo>
                  <a:lnTo>
                    <a:pt x="908926" y="296722"/>
                  </a:lnTo>
                  <a:lnTo>
                    <a:pt x="974115" y="18643"/>
                  </a:lnTo>
                  <a:lnTo>
                    <a:pt x="994181" y="18643"/>
                  </a:lnTo>
                  <a:lnTo>
                    <a:pt x="994181" y="0"/>
                  </a:lnTo>
                  <a:lnTo>
                    <a:pt x="798436" y="0"/>
                  </a:lnTo>
                  <a:lnTo>
                    <a:pt x="798436" y="18643"/>
                  </a:lnTo>
                  <a:lnTo>
                    <a:pt x="733247" y="296722"/>
                  </a:lnTo>
                  <a:lnTo>
                    <a:pt x="713193" y="296722"/>
                  </a:lnTo>
                  <a:lnTo>
                    <a:pt x="778370" y="18643"/>
                  </a:lnTo>
                  <a:lnTo>
                    <a:pt x="798436" y="18643"/>
                  </a:lnTo>
                  <a:lnTo>
                    <a:pt x="798436" y="0"/>
                  </a:lnTo>
                  <a:lnTo>
                    <a:pt x="602691" y="0"/>
                  </a:lnTo>
                  <a:lnTo>
                    <a:pt x="602691" y="18643"/>
                  </a:lnTo>
                  <a:lnTo>
                    <a:pt x="537514" y="296722"/>
                  </a:lnTo>
                  <a:lnTo>
                    <a:pt x="517448" y="296722"/>
                  </a:lnTo>
                  <a:lnTo>
                    <a:pt x="582625" y="18643"/>
                  </a:lnTo>
                  <a:lnTo>
                    <a:pt x="602691" y="18643"/>
                  </a:lnTo>
                  <a:lnTo>
                    <a:pt x="602691" y="0"/>
                  </a:lnTo>
                  <a:lnTo>
                    <a:pt x="389661" y="0"/>
                  </a:lnTo>
                  <a:lnTo>
                    <a:pt x="389661" y="18643"/>
                  </a:lnTo>
                  <a:lnTo>
                    <a:pt x="324472" y="296722"/>
                  </a:lnTo>
                  <a:lnTo>
                    <a:pt x="304406" y="296722"/>
                  </a:lnTo>
                  <a:lnTo>
                    <a:pt x="369595" y="18643"/>
                  </a:lnTo>
                  <a:lnTo>
                    <a:pt x="389661" y="18643"/>
                  </a:lnTo>
                  <a:lnTo>
                    <a:pt x="389661" y="0"/>
                  </a:lnTo>
                  <a:lnTo>
                    <a:pt x="212686" y="0"/>
                  </a:lnTo>
                  <a:lnTo>
                    <a:pt x="212686" y="18643"/>
                  </a:lnTo>
                  <a:lnTo>
                    <a:pt x="147510" y="296722"/>
                  </a:lnTo>
                  <a:lnTo>
                    <a:pt x="127457" y="296722"/>
                  </a:lnTo>
                  <a:lnTo>
                    <a:pt x="192620" y="18643"/>
                  </a:lnTo>
                  <a:lnTo>
                    <a:pt x="212686" y="18643"/>
                  </a:lnTo>
                  <a:lnTo>
                    <a:pt x="212686" y="0"/>
                  </a:lnTo>
                  <a:lnTo>
                    <a:pt x="76047" y="0"/>
                  </a:lnTo>
                  <a:lnTo>
                    <a:pt x="0" y="308914"/>
                  </a:lnTo>
                  <a:lnTo>
                    <a:pt x="1447304" y="308914"/>
                  </a:lnTo>
                  <a:lnTo>
                    <a:pt x="1450975" y="296722"/>
                  </a:lnTo>
                  <a:lnTo>
                    <a:pt x="1534477" y="18643"/>
                  </a:lnTo>
                  <a:lnTo>
                    <a:pt x="1540078" y="0"/>
                  </a:lnTo>
                  <a:close/>
                </a:path>
              </a:pathLst>
            </a:custGeom>
            <a:solidFill>
              <a:srgbClr val="000000"/>
            </a:solidFill>
          </p:spPr>
          <p:txBody>
            <a:bodyPr wrap="square" lIns="0" tIns="0" rIns="0" bIns="0" rtlCol="0"/>
            <a:lstStyle/>
            <a:p>
              <a:endParaRPr/>
            </a:p>
          </p:txBody>
        </p:sp>
        <p:sp>
          <p:nvSpPr>
            <p:cNvPr id="128" name="object 23"/>
            <p:cNvSpPr/>
            <p:nvPr/>
          </p:nvSpPr>
          <p:spPr>
            <a:xfrm>
              <a:off x="2571042" y="1577596"/>
              <a:ext cx="2199640" cy="873760"/>
            </a:xfrm>
            <a:custGeom>
              <a:avLst/>
              <a:gdLst/>
              <a:ahLst/>
              <a:cxnLst/>
              <a:rect l="l" t="t" r="r" b="b"/>
              <a:pathLst>
                <a:path w="2199640" h="873760">
                  <a:moveTo>
                    <a:pt x="2105685" y="873239"/>
                  </a:moveTo>
                  <a:lnTo>
                    <a:pt x="0" y="873239"/>
                  </a:lnTo>
                  <a:lnTo>
                    <a:pt x="0" y="0"/>
                  </a:lnTo>
                  <a:lnTo>
                    <a:pt x="2105685" y="0"/>
                  </a:lnTo>
                  <a:lnTo>
                    <a:pt x="2142032" y="7336"/>
                  </a:lnTo>
                  <a:lnTo>
                    <a:pt x="2171711" y="27343"/>
                  </a:lnTo>
                  <a:lnTo>
                    <a:pt x="2191719" y="57017"/>
                  </a:lnTo>
                  <a:lnTo>
                    <a:pt x="2199055" y="93357"/>
                  </a:lnTo>
                  <a:lnTo>
                    <a:pt x="2199055" y="779868"/>
                  </a:lnTo>
                  <a:lnTo>
                    <a:pt x="2191719" y="816210"/>
                  </a:lnTo>
                  <a:lnTo>
                    <a:pt x="2171711" y="845889"/>
                  </a:lnTo>
                  <a:lnTo>
                    <a:pt x="2142032" y="865901"/>
                  </a:lnTo>
                  <a:lnTo>
                    <a:pt x="2105685" y="873239"/>
                  </a:lnTo>
                  <a:close/>
                </a:path>
              </a:pathLst>
            </a:custGeom>
            <a:ln w="6781">
              <a:solidFill>
                <a:srgbClr val="000000"/>
              </a:solidFill>
            </a:ln>
          </p:spPr>
          <p:txBody>
            <a:bodyPr wrap="square" lIns="0" tIns="0" rIns="0" bIns="0" rtlCol="0"/>
            <a:lstStyle/>
            <a:p>
              <a:endParaRPr/>
            </a:p>
          </p:txBody>
        </p:sp>
        <p:sp>
          <p:nvSpPr>
            <p:cNvPr id="129" name="object 24"/>
            <p:cNvSpPr/>
            <p:nvPr/>
          </p:nvSpPr>
          <p:spPr>
            <a:xfrm>
              <a:off x="3216053" y="1625136"/>
              <a:ext cx="391160" cy="196850"/>
            </a:xfrm>
            <a:custGeom>
              <a:avLst/>
              <a:gdLst/>
              <a:ahLst/>
              <a:cxnLst/>
              <a:rect l="l" t="t" r="r" b="b"/>
              <a:pathLst>
                <a:path w="391160" h="196850">
                  <a:moveTo>
                    <a:pt x="358800" y="196621"/>
                  </a:moveTo>
                  <a:lnTo>
                    <a:pt x="32219" y="196621"/>
                  </a:lnTo>
                  <a:lnTo>
                    <a:pt x="19679" y="194089"/>
                  </a:lnTo>
                  <a:lnTo>
                    <a:pt x="9437" y="187183"/>
                  </a:lnTo>
                  <a:lnTo>
                    <a:pt x="2532" y="176942"/>
                  </a:lnTo>
                  <a:lnTo>
                    <a:pt x="0" y="164401"/>
                  </a:lnTo>
                  <a:lnTo>
                    <a:pt x="0" y="32219"/>
                  </a:lnTo>
                  <a:lnTo>
                    <a:pt x="2532" y="19673"/>
                  </a:lnTo>
                  <a:lnTo>
                    <a:pt x="9437" y="9432"/>
                  </a:lnTo>
                  <a:lnTo>
                    <a:pt x="19679" y="2530"/>
                  </a:lnTo>
                  <a:lnTo>
                    <a:pt x="32219" y="0"/>
                  </a:lnTo>
                  <a:lnTo>
                    <a:pt x="358800" y="0"/>
                  </a:lnTo>
                  <a:lnTo>
                    <a:pt x="371341" y="2530"/>
                  </a:lnTo>
                  <a:lnTo>
                    <a:pt x="381582" y="9432"/>
                  </a:lnTo>
                  <a:lnTo>
                    <a:pt x="388488" y="19673"/>
                  </a:lnTo>
                  <a:lnTo>
                    <a:pt x="391020" y="32219"/>
                  </a:lnTo>
                  <a:lnTo>
                    <a:pt x="391020" y="164401"/>
                  </a:lnTo>
                  <a:lnTo>
                    <a:pt x="388488" y="176942"/>
                  </a:lnTo>
                  <a:lnTo>
                    <a:pt x="381582" y="187183"/>
                  </a:lnTo>
                  <a:lnTo>
                    <a:pt x="371341" y="194089"/>
                  </a:lnTo>
                  <a:lnTo>
                    <a:pt x="358800" y="196621"/>
                  </a:lnTo>
                  <a:close/>
                </a:path>
              </a:pathLst>
            </a:custGeom>
            <a:ln w="6350">
              <a:solidFill>
                <a:srgbClr val="000000"/>
              </a:solidFill>
            </a:ln>
          </p:spPr>
          <p:txBody>
            <a:bodyPr wrap="square" lIns="0" tIns="0" rIns="0" bIns="0" rtlCol="0"/>
            <a:lstStyle/>
            <a:p>
              <a:endParaRPr/>
            </a:p>
          </p:txBody>
        </p:sp>
        <p:sp>
          <p:nvSpPr>
            <p:cNvPr id="130" name="object 25"/>
            <p:cNvSpPr/>
            <p:nvPr/>
          </p:nvSpPr>
          <p:spPr>
            <a:xfrm>
              <a:off x="3380676" y="1821764"/>
              <a:ext cx="62230" cy="385445"/>
            </a:xfrm>
            <a:custGeom>
              <a:avLst/>
              <a:gdLst/>
              <a:ahLst/>
              <a:cxnLst/>
              <a:rect l="l" t="t" r="r" b="b"/>
              <a:pathLst>
                <a:path w="62229" h="385444">
                  <a:moveTo>
                    <a:pt x="0" y="0"/>
                  </a:moveTo>
                  <a:lnTo>
                    <a:pt x="61772" y="0"/>
                  </a:lnTo>
                  <a:lnTo>
                    <a:pt x="61772" y="384911"/>
                  </a:lnTo>
                  <a:lnTo>
                    <a:pt x="0" y="384911"/>
                  </a:lnTo>
                  <a:lnTo>
                    <a:pt x="0" y="0"/>
                  </a:lnTo>
                  <a:close/>
                </a:path>
              </a:pathLst>
            </a:custGeom>
            <a:ln w="6350">
              <a:solidFill>
                <a:srgbClr val="000000"/>
              </a:solidFill>
            </a:ln>
          </p:spPr>
          <p:txBody>
            <a:bodyPr wrap="square" lIns="0" tIns="0" rIns="0" bIns="0" rtlCol="0"/>
            <a:lstStyle/>
            <a:p>
              <a:endParaRPr/>
            </a:p>
          </p:txBody>
        </p:sp>
        <p:sp>
          <p:nvSpPr>
            <p:cNvPr id="131" name="object 26"/>
            <p:cNvSpPr/>
            <p:nvPr/>
          </p:nvSpPr>
          <p:spPr>
            <a:xfrm>
              <a:off x="3216053" y="2206664"/>
              <a:ext cx="391160" cy="196850"/>
            </a:xfrm>
            <a:custGeom>
              <a:avLst/>
              <a:gdLst/>
              <a:ahLst/>
              <a:cxnLst/>
              <a:rect l="l" t="t" r="r" b="b"/>
              <a:pathLst>
                <a:path w="391160" h="196850">
                  <a:moveTo>
                    <a:pt x="358800" y="196634"/>
                  </a:moveTo>
                  <a:lnTo>
                    <a:pt x="32219" y="196634"/>
                  </a:lnTo>
                  <a:lnTo>
                    <a:pt x="19679" y="194101"/>
                  </a:lnTo>
                  <a:lnTo>
                    <a:pt x="9437" y="187196"/>
                  </a:lnTo>
                  <a:lnTo>
                    <a:pt x="2532" y="176954"/>
                  </a:lnTo>
                  <a:lnTo>
                    <a:pt x="0" y="164414"/>
                  </a:lnTo>
                  <a:lnTo>
                    <a:pt x="0" y="32219"/>
                  </a:lnTo>
                  <a:lnTo>
                    <a:pt x="2532" y="19679"/>
                  </a:lnTo>
                  <a:lnTo>
                    <a:pt x="9437" y="9437"/>
                  </a:lnTo>
                  <a:lnTo>
                    <a:pt x="19679" y="2532"/>
                  </a:lnTo>
                  <a:lnTo>
                    <a:pt x="32219" y="0"/>
                  </a:lnTo>
                  <a:lnTo>
                    <a:pt x="358800" y="0"/>
                  </a:lnTo>
                  <a:lnTo>
                    <a:pt x="371341" y="2532"/>
                  </a:lnTo>
                  <a:lnTo>
                    <a:pt x="381582" y="9437"/>
                  </a:lnTo>
                  <a:lnTo>
                    <a:pt x="388488" y="19679"/>
                  </a:lnTo>
                  <a:lnTo>
                    <a:pt x="391020" y="32219"/>
                  </a:lnTo>
                  <a:lnTo>
                    <a:pt x="391020" y="164414"/>
                  </a:lnTo>
                  <a:lnTo>
                    <a:pt x="388488" y="176954"/>
                  </a:lnTo>
                  <a:lnTo>
                    <a:pt x="381582" y="187196"/>
                  </a:lnTo>
                  <a:lnTo>
                    <a:pt x="371341" y="194101"/>
                  </a:lnTo>
                  <a:lnTo>
                    <a:pt x="358800" y="196634"/>
                  </a:lnTo>
                  <a:close/>
                </a:path>
              </a:pathLst>
            </a:custGeom>
            <a:ln w="6350">
              <a:solidFill>
                <a:srgbClr val="000000"/>
              </a:solidFill>
            </a:ln>
          </p:spPr>
          <p:txBody>
            <a:bodyPr wrap="square" lIns="0" tIns="0" rIns="0" bIns="0" rtlCol="0"/>
            <a:lstStyle/>
            <a:p>
              <a:endParaRPr/>
            </a:p>
          </p:txBody>
        </p:sp>
        <p:sp>
          <p:nvSpPr>
            <p:cNvPr id="132" name="object 27"/>
            <p:cNvSpPr/>
            <p:nvPr/>
          </p:nvSpPr>
          <p:spPr>
            <a:xfrm>
              <a:off x="3711775" y="1625136"/>
              <a:ext cx="391160" cy="196850"/>
            </a:xfrm>
            <a:custGeom>
              <a:avLst/>
              <a:gdLst/>
              <a:ahLst/>
              <a:cxnLst/>
              <a:rect l="l" t="t" r="r" b="b"/>
              <a:pathLst>
                <a:path w="391160" h="196850">
                  <a:moveTo>
                    <a:pt x="358800" y="196621"/>
                  </a:moveTo>
                  <a:lnTo>
                    <a:pt x="32219" y="196621"/>
                  </a:lnTo>
                  <a:lnTo>
                    <a:pt x="19679" y="194089"/>
                  </a:lnTo>
                  <a:lnTo>
                    <a:pt x="9437" y="187183"/>
                  </a:lnTo>
                  <a:lnTo>
                    <a:pt x="2532" y="176942"/>
                  </a:lnTo>
                  <a:lnTo>
                    <a:pt x="0" y="164401"/>
                  </a:lnTo>
                  <a:lnTo>
                    <a:pt x="0" y="32219"/>
                  </a:lnTo>
                  <a:lnTo>
                    <a:pt x="2532" y="19673"/>
                  </a:lnTo>
                  <a:lnTo>
                    <a:pt x="9437" y="9432"/>
                  </a:lnTo>
                  <a:lnTo>
                    <a:pt x="19679" y="2530"/>
                  </a:lnTo>
                  <a:lnTo>
                    <a:pt x="32219" y="0"/>
                  </a:lnTo>
                  <a:lnTo>
                    <a:pt x="358800" y="0"/>
                  </a:lnTo>
                  <a:lnTo>
                    <a:pt x="371341" y="2530"/>
                  </a:lnTo>
                  <a:lnTo>
                    <a:pt x="381582" y="9432"/>
                  </a:lnTo>
                  <a:lnTo>
                    <a:pt x="388488" y="19673"/>
                  </a:lnTo>
                  <a:lnTo>
                    <a:pt x="391020" y="32219"/>
                  </a:lnTo>
                  <a:lnTo>
                    <a:pt x="391020" y="164401"/>
                  </a:lnTo>
                  <a:lnTo>
                    <a:pt x="388488" y="176942"/>
                  </a:lnTo>
                  <a:lnTo>
                    <a:pt x="381582" y="187183"/>
                  </a:lnTo>
                  <a:lnTo>
                    <a:pt x="371341" y="194089"/>
                  </a:lnTo>
                  <a:lnTo>
                    <a:pt x="358800" y="196621"/>
                  </a:lnTo>
                  <a:close/>
                </a:path>
              </a:pathLst>
            </a:custGeom>
            <a:ln w="6350">
              <a:solidFill>
                <a:srgbClr val="000000"/>
              </a:solidFill>
            </a:ln>
          </p:spPr>
          <p:txBody>
            <a:bodyPr wrap="square" lIns="0" tIns="0" rIns="0" bIns="0" rtlCol="0"/>
            <a:lstStyle/>
            <a:p>
              <a:endParaRPr/>
            </a:p>
          </p:txBody>
        </p:sp>
        <p:sp>
          <p:nvSpPr>
            <p:cNvPr id="133" name="object 28"/>
            <p:cNvSpPr/>
            <p:nvPr/>
          </p:nvSpPr>
          <p:spPr>
            <a:xfrm>
              <a:off x="3876408" y="1821764"/>
              <a:ext cx="62230" cy="385445"/>
            </a:xfrm>
            <a:custGeom>
              <a:avLst/>
              <a:gdLst/>
              <a:ahLst/>
              <a:cxnLst/>
              <a:rect l="l" t="t" r="r" b="b"/>
              <a:pathLst>
                <a:path w="62229" h="385444">
                  <a:moveTo>
                    <a:pt x="0" y="0"/>
                  </a:moveTo>
                  <a:lnTo>
                    <a:pt x="61772" y="0"/>
                  </a:lnTo>
                  <a:lnTo>
                    <a:pt x="61772" y="384911"/>
                  </a:lnTo>
                  <a:lnTo>
                    <a:pt x="0" y="384911"/>
                  </a:lnTo>
                  <a:lnTo>
                    <a:pt x="0" y="0"/>
                  </a:lnTo>
                  <a:close/>
                </a:path>
              </a:pathLst>
            </a:custGeom>
            <a:ln w="6350">
              <a:solidFill>
                <a:srgbClr val="000000"/>
              </a:solidFill>
            </a:ln>
          </p:spPr>
          <p:txBody>
            <a:bodyPr wrap="square" lIns="0" tIns="0" rIns="0" bIns="0" rtlCol="0"/>
            <a:lstStyle/>
            <a:p>
              <a:endParaRPr/>
            </a:p>
          </p:txBody>
        </p:sp>
        <p:sp>
          <p:nvSpPr>
            <p:cNvPr id="134" name="object 29"/>
            <p:cNvSpPr/>
            <p:nvPr/>
          </p:nvSpPr>
          <p:spPr>
            <a:xfrm>
              <a:off x="3711775" y="2206664"/>
              <a:ext cx="391160" cy="196850"/>
            </a:xfrm>
            <a:custGeom>
              <a:avLst/>
              <a:gdLst/>
              <a:ahLst/>
              <a:cxnLst/>
              <a:rect l="l" t="t" r="r" b="b"/>
              <a:pathLst>
                <a:path w="391160" h="196850">
                  <a:moveTo>
                    <a:pt x="358800" y="196634"/>
                  </a:moveTo>
                  <a:lnTo>
                    <a:pt x="32219" y="196634"/>
                  </a:lnTo>
                  <a:lnTo>
                    <a:pt x="19679" y="194101"/>
                  </a:lnTo>
                  <a:lnTo>
                    <a:pt x="9437" y="187196"/>
                  </a:lnTo>
                  <a:lnTo>
                    <a:pt x="2532" y="176954"/>
                  </a:lnTo>
                  <a:lnTo>
                    <a:pt x="0" y="164414"/>
                  </a:lnTo>
                  <a:lnTo>
                    <a:pt x="0" y="32219"/>
                  </a:lnTo>
                  <a:lnTo>
                    <a:pt x="2532" y="19679"/>
                  </a:lnTo>
                  <a:lnTo>
                    <a:pt x="9437" y="9437"/>
                  </a:lnTo>
                  <a:lnTo>
                    <a:pt x="19679" y="2532"/>
                  </a:lnTo>
                  <a:lnTo>
                    <a:pt x="32219" y="0"/>
                  </a:lnTo>
                  <a:lnTo>
                    <a:pt x="358800" y="0"/>
                  </a:lnTo>
                  <a:lnTo>
                    <a:pt x="371341" y="2532"/>
                  </a:lnTo>
                  <a:lnTo>
                    <a:pt x="381582" y="9437"/>
                  </a:lnTo>
                  <a:lnTo>
                    <a:pt x="388488" y="19679"/>
                  </a:lnTo>
                  <a:lnTo>
                    <a:pt x="391020" y="32219"/>
                  </a:lnTo>
                  <a:lnTo>
                    <a:pt x="391020" y="164414"/>
                  </a:lnTo>
                  <a:lnTo>
                    <a:pt x="388488" y="176954"/>
                  </a:lnTo>
                  <a:lnTo>
                    <a:pt x="381582" y="187196"/>
                  </a:lnTo>
                  <a:lnTo>
                    <a:pt x="371341" y="194101"/>
                  </a:lnTo>
                  <a:lnTo>
                    <a:pt x="358800" y="196634"/>
                  </a:lnTo>
                  <a:close/>
                </a:path>
              </a:pathLst>
            </a:custGeom>
            <a:ln w="6350">
              <a:solidFill>
                <a:srgbClr val="000000"/>
              </a:solidFill>
            </a:ln>
          </p:spPr>
          <p:txBody>
            <a:bodyPr wrap="square" lIns="0" tIns="0" rIns="0" bIns="0" rtlCol="0"/>
            <a:lstStyle/>
            <a:p>
              <a:endParaRPr/>
            </a:p>
          </p:txBody>
        </p:sp>
        <p:sp>
          <p:nvSpPr>
            <p:cNvPr id="135" name="object 30"/>
            <p:cNvSpPr/>
            <p:nvPr/>
          </p:nvSpPr>
          <p:spPr>
            <a:xfrm>
              <a:off x="4207508" y="1625136"/>
              <a:ext cx="391160" cy="196850"/>
            </a:xfrm>
            <a:custGeom>
              <a:avLst/>
              <a:gdLst/>
              <a:ahLst/>
              <a:cxnLst/>
              <a:rect l="l" t="t" r="r" b="b"/>
              <a:pathLst>
                <a:path w="391160" h="196850">
                  <a:moveTo>
                    <a:pt x="358800" y="196621"/>
                  </a:moveTo>
                  <a:lnTo>
                    <a:pt x="32219" y="196621"/>
                  </a:lnTo>
                  <a:lnTo>
                    <a:pt x="19679" y="194089"/>
                  </a:lnTo>
                  <a:lnTo>
                    <a:pt x="9437" y="187183"/>
                  </a:lnTo>
                  <a:lnTo>
                    <a:pt x="2532" y="176942"/>
                  </a:lnTo>
                  <a:lnTo>
                    <a:pt x="0" y="164401"/>
                  </a:lnTo>
                  <a:lnTo>
                    <a:pt x="0" y="32219"/>
                  </a:lnTo>
                  <a:lnTo>
                    <a:pt x="2532" y="19673"/>
                  </a:lnTo>
                  <a:lnTo>
                    <a:pt x="9437" y="9432"/>
                  </a:lnTo>
                  <a:lnTo>
                    <a:pt x="19679" y="2530"/>
                  </a:lnTo>
                  <a:lnTo>
                    <a:pt x="32219" y="0"/>
                  </a:lnTo>
                  <a:lnTo>
                    <a:pt x="358800" y="0"/>
                  </a:lnTo>
                  <a:lnTo>
                    <a:pt x="371341" y="2530"/>
                  </a:lnTo>
                  <a:lnTo>
                    <a:pt x="381582" y="9432"/>
                  </a:lnTo>
                  <a:lnTo>
                    <a:pt x="388488" y="19673"/>
                  </a:lnTo>
                  <a:lnTo>
                    <a:pt x="391020" y="32219"/>
                  </a:lnTo>
                  <a:lnTo>
                    <a:pt x="391020" y="164401"/>
                  </a:lnTo>
                  <a:lnTo>
                    <a:pt x="388488" y="176942"/>
                  </a:lnTo>
                  <a:lnTo>
                    <a:pt x="381582" y="187183"/>
                  </a:lnTo>
                  <a:lnTo>
                    <a:pt x="371341" y="194089"/>
                  </a:lnTo>
                  <a:lnTo>
                    <a:pt x="358800" y="196621"/>
                  </a:lnTo>
                  <a:close/>
                </a:path>
              </a:pathLst>
            </a:custGeom>
            <a:ln w="6350">
              <a:solidFill>
                <a:srgbClr val="000000"/>
              </a:solidFill>
            </a:ln>
          </p:spPr>
          <p:txBody>
            <a:bodyPr wrap="square" lIns="0" tIns="0" rIns="0" bIns="0" rtlCol="0"/>
            <a:lstStyle/>
            <a:p>
              <a:endParaRPr/>
            </a:p>
          </p:txBody>
        </p:sp>
        <p:sp>
          <p:nvSpPr>
            <p:cNvPr id="136" name="object 31"/>
            <p:cNvSpPr/>
            <p:nvPr/>
          </p:nvSpPr>
          <p:spPr>
            <a:xfrm>
              <a:off x="4372140" y="1821764"/>
              <a:ext cx="62230" cy="385445"/>
            </a:xfrm>
            <a:custGeom>
              <a:avLst/>
              <a:gdLst/>
              <a:ahLst/>
              <a:cxnLst/>
              <a:rect l="l" t="t" r="r" b="b"/>
              <a:pathLst>
                <a:path w="62229" h="385444">
                  <a:moveTo>
                    <a:pt x="0" y="0"/>
                  </a:moveTo>
                  <a:lnTo>
                    <a:pt x="61760" y="0"/>
                  </a:lnTo>
                  <a:lnTo>
                    <a:pt x="61760" y="384911"/>
                  </a:lnTo>
                  <a:lnTo>
                    <a:pt x="0" y="384911"/>
                  </a:lnTo>
                  <a:lnTo>
                    <a:pt x="0" y="0"/>
                  </a:lnTo>
                  <a:close/>
                </a:path>
              </a:pathLst>
            </a:custGeom>
            <a:ln w="6349">
              <a:solidFill>
                <a:srgbClr val="000000"/>
              </a:solidFill>
            </a:ln>
          </p:spPr>
          <p:txBody>
            <a:bodyPr wrap="square" lIns="0" tIns="0" rIns="0" bIns="0" rtlCol="0"/>
            <a:lstStyle/>
            <a:p>
              <a:endParaRPr/>
            </a:p>
          </p:txBody>
        </p:sp>
        <p:sp>
          <p:nvSpPr>
            <p:cNvPr id="137" name="object 32"/>
            <p:cNvSpPr/>
            <p:nvPr/>
          </p:nvSpPr>
          <p:spPr>
            <a:xfrm>
              <a:off x="4207508" y="2206664"/>
              <a:ext cx="391160" cy="196850"/>
            </a:xfrm>
            <a:custGeom>
              <a:avLst/>
              <a:gdLst/>
              <a:ahLst/>
              <a:cxnLst/>
              <a:rect l="l" t="t" r="r" b="b"/>
              <a:pathLst>
                <a:path w="391160" h="196850">
                  <a:moveTo>
                    <a:pt x="358800" y="196634"/>
                  </a:moveTo>
                  <a:lnTo>
                    <a:pt x="32219" y="196634"/>
                  </a:lnTo>
                  <a:lnTo>
                    <a:pt x="19679" y="194101"/>
                  </a:lnTo>
                  <a:lnTo>
                    <a:pt x="9437" y="187196"/>
                  </a:lnTo>
                  <a:lnTo>
                    <a:pt x="2532" y="176954"/>
                  </a:lnTo>
                  <a:lnTo>
                    <a:pt x="0" y="164414"/>
                  </a:lnTo>
                  <a:lnTo>
                    <a:pt x="0" y="32219"/>
                  </a:lnTo>
                  <a:lnTo>
                    <a:pt x="2532" y="19679"/>
                  </a:lnTo>
                  <a:lnTo>
                    <a:pt x="9437" y="9437"/>
                  </a:lnTo>
                  <a:lnTo>
                    <a:pt x="19679" y="2532"/>
                  </a:lnTo>
                  <a:lnTo>
                    <a:pt x="32219" y="0"/>
                  </a:lnTo>
                  <a:lnTo>
                    <a:pt x="358800" y="0"/>
                  </a:lnTo>
                  <a:lnTo>
                    <a:pt x="371341" y="2532"/>
                  </a:lnTo>
                  <a:lnTo>
                    <a:pt x="381582" y="9437"/>
                  </a:lnTo>
                  <a:lnTo>
                    <a:pt x="388488" y="19679"/>
                  </a:lnTo>
                  <a:lnTo>
                    <a:pt x="391020" y="32219"/>
                  </a:lnTo>
                  <a:lnTo>
                    <a:pt x="391020" y="164414"/>
                  </a:lnTo>
                  <a:lnTo>
                    <a:pt x="388488" y="176954"/>
                  </a:lnTo>
                  <a:lnTo>
                    <a:pt x="381582" y="187196"/>
                  </a:lnTo>
                  <a:lnTo>
                    <a:pt x="371341" y="194101"/>
                  </a:lnTo>
                  <a:lnTo>
                    <a:pt x="358800" y="196634"/>
                  </a:lnTo>
                  <a:close/>
                </a:path>
              </a:pathLst>
            </a:custGeom>
            <a:ln w="6350">
              <a:solidFill>
                <a:srgbClr val="000000"/>
              </a:solidFill>
            </a:ln>
          </p:spPr>
          <p:txBody>
            <a:bodyPr wrap="square" lIns="0" tIns="0" rIns="0" bIns="0" rtlCol="0"/>
            <a:lstStyle/>
            <a:p>
              <a:endParaRPr/>
            </a:p>
          </p:txBody>
        </p:sp>
      </p:grpSp>
      <p:grpSp>
        <p:nvGrpSpPr>
          <p:cNvPr id="138" name="object 46"/>
          <p:cNvGrpSpPr/>
          <p:nvPr/>
        </p:nvGrpSpPr>
        <p:grpSpPr>
          <a:xfrm>
            <a:off x="5469775" y="8964130"/>
            <a:ext cx="112395" cy="112395"/>
            <a:chOff x="5469775" y="1666693"/>
            <a:chExt cx="112395" cy="112395"/>
          </a:xfrm>
        </p:grpSpPr>
        <p:sp>
          <p:nvSpPr>
            <p:cNvPr id="139" name="object 47"/>
            <p:cNvSpPr/>
            <p:nvPr/>
          </p:nvSpPr>
          <p:spPr>
            <a:xfrm>
              <a:off x="5469775" y="1666693"/>
              <a:ext cx="112395" cy="112395"/>
            </a:xfrm>
            <a:custGeom>
              <a:avLst/>
              <a:gdLst/>
              <a:ahLst/>
              <a:cxnLst/>
              <a:rect l="l" t="t" r="r" b="b"/>
              <a:pathLst>
                <a:path w="112395" h="112394">
                  <a:moveTo>
                    <a:pt x="112222" y="0"/>
                  </a:moveTo>
                  <a:lnTo>
                    <a:pt x="0" y="0"/>
                  </a:lnTo>
                  <a:lnTo>
                    <a:pt x="0" y="112233"/>
                  </a:lnTo>
                  <a:lnTo>
                    <a:pt x="112222" y="112233"/>
                  </a:lnTo>
                  <a:lnTo>
                    <a:pt x="112222" y="0"/>
                  </a:lnTo>
                  <a:close/>
                </a:path>
              </a:pathLst>
            </a:custGeom>
            <a:solidFill>
              <a:srgbClr val="FFFFFF"/>
            </a:solidFill>
          </p:spPr>
          <p:txBody>
            <a:bodyPr wrap="square" lIns="0" tIns="0" rIns="0" bIns="0" rtlCol="0"/>
            <a:lstStyle/>
            <a:p>
              <a:endParaRPr/>
            </a:p>
          </p:txBody>
        </p:sp>
        <p:sp>
          <p:nvSpPr>
            <p:cNvPr id="140" name="object 48"/>
            <p:cNvSpPr/>
            <p:nvPr/>
          </p:nvSpPr>
          <p:spPr>
            <a:xfrm>
              <a:off x="5476125" y="1673044"/>
              <a:ext cx="99695" cy="99695"/>
            </a:xfrm>
            <a:custGeom>
              <a:avLst/>
              <a:gdLst/>
              <a:ahLst/>
              <a:cxnLst/>
              <a:rect l="l" t="t" r="r" b="b"/>
              <a:pathLst>
                <a:path w="99695" h="99694">
                  <a:moveTo>
                    <a:pt x="0" y="99532"/>
                  </a:moveTo>
                  <a:lnTo>
                    <a:pt x="99522" y="99532"/>
                  </a:lnTo>
                  <a:lnTo>
                    <a:pt x="99522" y="0"/>
                  </a:lnTo>
                  <a:lnTo>
                    <a:pt x="0" y="0"/>
                  </a:lnTo>
                  <a:lnTo>
                    <a:pt x="0" y="99532"/>
                  </a:lnTo>
                  <a:close/>
                </a:path>
              </a:pathLst>
            </a:custGeom>
            <a:ln w="12700">
              <a:solidFill>
                <a:srgbClr val="000000"/>
              </a:solidFill>
            </a:ln>
          </p:spPr>
          <p:txBody>
            <a:bodyPr wrap="square" lIns="0" tIns="0" rIns="0" bIns="0" rtlCol="0"/>
            <a:lstStyle/>
            <a:p>
              <a:endParaRPr/>
            </a:p>
          </p:txBody>
        </p:sp>
      </p:grpSp>
      <p:grpSp>
        <p:nvGrpSpPr>
          <p:cNvPr id="141" name="object 49"/>
          <p:cNvGrpSpPr/>
          <p:nvPr/>
        </p:nvGrpSpPr>
        <p:grpSpPr>
          <a:xfrm>
            <a:off x="5469775" y="9257157"/>
            <a:ext cx="112395" cy="106045"/>
            <a:chOff x="5469775" y="1959720"/>
            <a:chExt cx="112395" cy="106045"/>
          </a:xfrm>
        </p:grpSpPr>
        <p:sp>
          <p:nvSpPr>
            <p:cNvPr id="142" name="object 50"/>
            <p:cNvSpPr/>
            <p:nvPr/>
          </p:nvSpPr>
          <p:spPr>
            <a:xfrm>
              <a:off x="5469775" y="1959720"/>
              <a:ext cx="112395" cy="106045"/>
            </a:xfrm>
            <a:custGeom>
              <a:avLst/>
              <a:gdLst/>
              <a:ahLst/>
              <a:cxnLst/>
              <a:rect l="l" t="t" r="r" b="b"/>
              <a:pathLst>
                <a:path w="112395" h="106044">
                  <a:moveTo>
                    <a:pt x="112222" y="0"/>
                  </a:moveTo>
                  <a:lnTo>
                    <a:pt x="0" y="0"/>
                  </a:lnTo>
                  <a:lnTo>
                    <a:pt x="0" y="105998"/>
                  </a:lnTo>
                  <a:lnTo>
                    <a:pt x="112222" y="105998"/>
                  </a:lnTo>
                  <a:lnTo>
                    <a:pt x="112222" y="0"/>
                  </a:lnTo>
                  <a:close/>
                </a:path>
              </a:pathLst>
            </a:custGeom>
            <a:solidFill>
              <a:srgbClr val="FFFFFF"/>
            </a:solidFill>
          </p:spPr>
          <p:txBody>
            <a:bodyPr wrap="square" lIns="0" tIns="0" rIns="0" bIns="0" rtlCol="0"/>
            <a:lstStyle/>
            <a:p>
              <a:endParaRPr/>
            </a:p>
          </p:txBody>
        </p:sp>
        <p:sp>
          <p:nvSpPr>
            <p:cNvPr id="143" name="object 51"/>
            <p:cNvSpPr/>
            <p:nvPr/>
          </p:nvSpPr>
          <p:spPr>
            <a:xfrm>
              <a:off x="5476125" y="1966070"/>
              <a:ext cx="99695" cy="93345"/>
            </a:xfrm>
            <a:custGeom>
              <a:avLst/>
              <a:gdLst/>
              <a:ahLst/>
              <a:cxnLst/>
              <a:rect l="l" t="t" r="r" b="b"/>
              <a:pathLst>
                <a:path w="99695" h="93344">
                  <a:moveTo>
                    <a:pt x="0" y="93297"/>
                  </a:moveTo>
                  <a:lnTo>
                    <a:pt x="99522" y="93297"/>
                  </a:lnTo>
                  <a:lnTo>
                    <a:pt x="99522" y="0"/>
                  </a:lnTo>
                  <a:lnTo>
                    <a:pt x="0" y="0"/>
                  </a:lnTo>
                  <a:lnTo>
                    <a:pt x="0" y="93297"/>
                  </a:lnTo>
                  <a:close/>
                </a:path>
              </a:pathLst>
            </a:custGeom>
            <a:ln w="12700">
              <a:solidFill>
                <a:srgbClr val="000000"/>
              </a:solidFill>
            </a:ln>
          </p:spPr>
          <p:txBody>
            <a:bodyPr wrap="square" lIns="0" tIns="0" rIns="0" bIns="0" rtlCol="0"/>
            <a:lstStyle/>
            <a:p>
              <a:endParaRPr/>
            </a:p>
          </p:txBody>
        </p:sp>
      </p:grpSp>
      <p:grpSp>
        <p:nvGrpSpPr>
          <p:cNvPr id="144" name="object 52"/>
          <p:cNvGrpSpPr/>
          <p:nvPr/>
        </p:nvGrpSpPr>
        <p:grpSpPr>
          <a:xfrm>
            <a:off x="5471845" y="9546023"/>
            <a:ext cx="108585" cy="114300"/>
            <a:chOff x="5471845" y="2248586"/>
            <a:chExt cx="108585" cy="114300"/>
          </a:xfrm>
        </p:grpSpPr>
        <p:sp>
          <p:nvSpPr>
            <p:cNvPr id="145" name="object 53"/>
            <p:cNvSpPr/>
            <p:nvPr/>
          </p:nvSpPr>
          <p:spPr>
            <a:xfrm>
              <a:off x="5471845" y="2248586"/>
              <a:ext cx="108585" cy="114300"/>
            </a:xfrm>
            <a:custGeom>
              <a:avLst/>
              <a:gdLst/>
              <a:ahLst/>
              <a:cxnLst/>
              <a:rect l="l" t="t" r="r" b="b"/>
              <a:pathLst>
                <a:path w="108585" h="114300">
                  <a:moveTo>
                    <a:pt x="108065" y="0"/>
                  </a:moveTo>
                  <a:lnTo>
                    <a:pt x="0" y="0"/>
                  </a:lnTo>
                  <a:lnTo>
                    <a:pt x="0" y="114300"/>
                  </a:lnTo>
                  <a:lnTo>
                    <a:pt x="108065" y="114300"/>
                  </a:lnTo>
                  <a:lnTo>
                    <a:pt x="108065" y="0"/>
                  </a:lnTo>
                  <a:close/>
                </a:path>
              </a:pathLst>
            </a:custGeom>
            <a:solidFill>
              <a:srgbClr val="FFFFFF"/>
            </a:solidFill>
          </p:spPr>
          <p:txBody>
            <a:bodyPr wrap="square" lIns="0" tIns="0" rIns="0" bIns="0" rtlCol="0"/>
            <a:lstStyle/>
            <a:p>
              <a:endParaRPr/>
            </a:p>
          </p:txBody>
        </p:sp>
        <p:sp>
          <p:nvSpPr>
            <p:cNvPr id="146" name="object 54"/>
            <p:cNvSpPr/>
            <p:nvPr/>
          </p:nvSpPr>
          <p:spPr>
            <a:xfrm>
              <a:off x="5478195" y="2254936"/>
              <a:ext cx="95885" cy="101600"/>
            </a:xfrm>
            <a:custGeom>
              <a:avLst/>
              <a:gdLst/>
              <a:ahLst/>
              <a:cxnLst/>
              <a:rect l="l" t="t" r="r" b="b"/>
              <a:pathLst>
                <a:path w="95885" h="101600">
                  <a:moveTo>
                    <a:pt x="0" y="101600"/>
                  </a:moveTo>
                  <a:lnTo>
                    <a:pt x="95365" y="101600"/>
                  </a:lnTo>
                  <a:lnTo>
                    <a:pt x="95365" y="0"/>
                  </a:lnTo>
                  <a:lnTo>
                    <a:pt x="0" y="0"/>
                  </a:lnTo>
                  <a:lnTo>
                    <a:pt x="0" y="101600"/>
                  </a:lnTo>
                  <a:close/>
                </a:path>
              </a:pathLst>
            </a:custGeom>
            <a:ln w="12700">
              <a:solidFill>
                <a:srgbClr val="000000"/>
              </a:solidFill>
            </a:ln>
          </p:spPr>
          <p:txBody>
            <a:bodyPr wrap="square" lIns="0" tIns="0" rIns="0" bIns="0" rtlCol="0"/>
            <a:lstStyle/>
            <a:p>
              <a:endParaRPr/>
            </a:p>
          </p:txBody>
        </p:sp>
      </p:grpSp>
      <p:sp>
        <p:nvSpPr>
          <p:cNvPr id="12" name="object 14">
            <a:extLst>
              <a:ext uri="{FF2B5EF4-FFF2-40B4-BE49-F238E27FC236}">
                <a16:creationId xmlns:a16="http://schemas.microsoft.com/office/drawing/2014/main" id="{446EBAA4-1448-E223-C518-1109B7A2A8A1}"/>
              </a:ext>
            </a:extLst>
          </p:cNvPr>
          <p:cNvSpPr txBox="1"/>
          <p:nvPr/>
        </p:nvSpPr>
        <p:spPr>
          <a:xfrm>
            <a:off x="5607050" y="7527290"/>
            <a:ext cx="1016635" cy="746423"/>
          </a:xfrm>
          <a:prstGeom prst="rect">
            <a:avLst/>
          </a:prstGeom>
        </p:spPr>
        <p:txBody>
          <a:bodyPr vert="horz" wrap="square" lIns="0" tIns="12700" rIns="0" bIns="0" rtlCol="0">
            <a:spAutoFit/>
          </a:bodyPr>
          <a:lstStyle/>
          <a:p>
            <a:pPr marL="12700">
              <a:lnSpc>
                <a:spcPct val="100000"/>
              </a:lnSpc>
              <a:spcBef>
                <a:spcPts val="100"/>
              </a:spcBef>
            </a:pPr>
            <a:r>
              <a:rPr lang="de-DE" sz="1200" dirty="0">
                <a:latin typeface="Arial"/>
                <a:cs typeface="Arial"/>
              </a:rPr>
              <a:t>Außen</a:t>
            </a:r>
            <a:endParaRPr sz="1200" dirty="0">
              <a:latin typeface="Arial"/>
              <a:cs typeface="Arial"/>
            </a:endParaRPr>
          </a:p>
          <a:p>
            <a:pPr marL="12700" marR="97790">
              <a:lnSpc>
                <a:spcPct val="159200"/>
              </a:lnSpc>
            </a:pPr>
            <a:r>
              <a:rPr lang="de-DE" sz="1200" dirty="0">
                <a:latin typeface="Arial"/>
                <a:cs typeface="Arial"/>
              </a:rPr>
              <a:t>Innen</a:t>
            </a:r>
          </a:p>
          <a:p>
            <a:pPr marL="12700" marR="97790">
              <a:lnSpc>
                <a:spcPct val="159200"/>
              </a:lnSpc>
            </a:pPr>
            <a:r>
              <a:rPr lang="de-DE" sz="1200" spc="-25" dirty="0">
                <a:latin typeface="Arial"/>
                <a:cs typeface="Arial"/>
              </a:rPr>
              <a:t>Single</a:t>
            </a:r>
            <a:endParaRPr sz="1200" dirty="0">
              <a:latin typeface="Arial"/>
              <a:cs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10009619"/>
            <a:ext cx="7560309" cy="682625"/>
          </a:xfrm>
          <a:custGeom>
            <a:avLst/>
            <a:gdLst/>
            <a:ahLst/>
            <a:cxnLst/>
            <a:rect l="l" t="t" r="r" b="b"/>
            <a:pathLst>
              <a:path w="7560309" h="682625">
                <a:moveTo>
                  <a:pt x="7559992" y="0"/>
                </a:moveTo>
                <a:lnTo>
                  <a:pt x="0" y="0"/>
                </a:lnTo>
                <a:lnTo>
                  <a:pt x="0" y="682383"/>
                </a:lnTo>
                <a:lnTo>
                  <a:pt x="7559992" y="682383"/>
                </a:lnTo>
                <a:lnTo>
                  <a:pt x="7559992" y="0"/>
                </a:lnTo>
                <a:close/>
              </a:path>
            </a:pathLst>
          </a:custGeom>
          <a:solidFill>
            <a:srgbClr val="DADAD9"/>
          </a:solidFill>
        </p:spPr>
        <p:txBody>
          <a:bodyPr wrap="square" lIns="0" tIns="0" rIns="0" bIns="0" rtlCol="0"/>
          <a:lstStyle/>
          <a:p>
            <a:endParaRPr/>
          </a:p>
        </p:txBody>
      </p:sp>
      <p:sp>
        <p:nvSpPr>
          <p:cNvPr id="3" name="object 3"/>
          <p:cNvSpPr txBox="1"/>
          <p:nvPr/>
        </p:nvSpPr>
        <p:spPr>
          <a:xfrm>
            <a:off x="348518" y="6877050"/>
            <a:ext cx="6803390" cy="2446182"/>
          </a:xfrm>
          <a:prstGeom prst="rect">
            <a:avLst/>
          </a:prstGeom>
        </p:spPr>
        <p:txBody>
          <a:bodyPr vert="horz" wrap="square" lIns="0" tIns="95885" rIns="0" bIns="0" rtlCol="0">
            <a:spAutoFit/>
          </a:bodyPr>
          <a:lstStyle/>
          <a:p>
            <a:pPr marL="12700">
              <a:lnSpc>
                <a:spcPct val="100000"/>
              </a:lnSpc>
              <a:spcBef>
                <a:spcPts val="755"/>
              </a:spcBef>
            </a:pPr>
            <a:r>
              <a:rPr lang="de-DE" sz="900" b="1" dirty="0">
                <a:latin typeface="Arial"/>
                <a:cs typeface="Arial"/>
              </a:rPr>
              <a:t>Einwilligung zur Datenverarbeitung
</a:t>
            </a:r>
            <a:r>
              <a:rPr lang="de-DE" sz="900" dirty="0">
                <a:latin typeface="Arial"/>
                <a:cs typeface="Arial"/>
              </a:rPr>
              <a:t>Ich gebe meine Zustimmung frei aus, dass PRINX </a:t>
            </a:r>
            <a:r>
              <a:rPr lang="de-DE" sz="900" dirty="0" err="1">
                <a:latin typeface="Arial"/>
                <a:cs typeface="Arial"/>
              </a:rPr>
              <a:t>Chengshan</a:t>
            </a:r>
            <a:r>
              <a:rPr lang="de-DE" sz="900" dirty="0">
                <a:latin typeface="Arial"/>
                <a:cs typeface="Arial"/>
              </a:rPr>
              <a:t> Tire Europe GmbH und/oder jeder Vollmacht die oben genannten personenbezogenen Daten, die mir gehören – Name, Nachname, E-Mail-Adresse, Wohnadresse, Staatsbürgerschaft und Informationen zu Vermögenswerten – für mich das Anspruchsverfahren und zu Archivierungszwecken vermitteln.
Ich erkläre, dass mir mitgeteilt wurde, dass PRINX </a:t>
            </a:r>
            <a:r>
              <a:rPr lang="de-DE" sz="900" dirty="0" err="1">
                <a:latin typeface="Arial"/>
                <a:cs typeface="Arial"/>
              </a:rPr>
              <a:t>Chengshan</a:t>
            </a:r>
            <a:r>
              <a:rPr lang="de-DE" sz="900" dirty="0">
                <a:latin typeface="Arial"/>
                <a:cs typeface="Arial"/>
              </a:rPr>
              <a:t> Tire Europe GmbH meine oben genannten personenbezogenen Daten mindestens 5 Jahre oder für einen anderen durch die geltenden gesetzlichen Bestimmungen vorgesehenen Zeitraum verarbeiten wird.
Ich erkläre, dass ich vollständig über meine durch die EU-Verordnung 679/2016 vorgesehenen Rechte informiert wurde, mit den durch Gesetz Nr. Verordnung (EG) Nr. 190/2018 betreffend Maßnahmen zur Umsetzung dieser Verordnung in Bezug auf die Verarbeitung personenbezogener Daten, wie das Zugangsrecht, das Recht auf Berichtigung, das Recht auf Rückzug der Einwilligung, das Recht auf Löschung ("das Recht auf Vergessenwerden"), das Recht auf Widerspruch, das Recht auf Übertragbarkeit und das Recht, eine Beschwerde bei der Aufsichtsbehörde einzureichen.
Ich erkläre, dass mir mitgeteilt wurde, dass ich meine gesetzlichen Rechte bezüglich der Verarbeitung personenbezogener Daten ausüben kann, indem ich eine E-Mail-Benachrichtigung an PRINX </a:t>
            </a:r>
            <a:r>
              <a:rPr lang="de-DE" sz="900" dirty="0" err="1">
                <a:latin typeface="Arial"/>
                <a:cs typeface="Arial"/>
              </a:rPr>
              <a:t>Chenghan</a:t>
            </a:r>
            <a:r>
              <a:rPr lang="de-DE" sz="900" dirty="0">
                <a:latin typeface="Arial"/>
                <a:cs typeface="Arial"/>
              </a:rPr>
              <a:t> Tire Europe GmbH unter info@prinx.eu</a:t>
            </a:r>
            <a:endParaRPr sz="900" dirty="0">
              <a:latin typeface="Arial"/>
              <a:cs typeface="Arial"/>
            </a:endParaRPr>
          </a:p>
        </p:txBody>
      </p:sp>
      <p:sp>
        <p:nvSpPr>
          <p:cNvPr id="4" name="object 4"/>
          <p:cNvSpPr txBox="1"/>
          <p:nvPr/>
        </p:nvSpPr>
        <p:spPr>
          <a:xfrm>
            <a:off x="2730584" y="10041205"/>
            <a:ext cx="1903095" cy="561340"/>
          </a:xfrm>
          <a:prstGeom prst="rect">
            <a:avLst/>
          </a:prstGeom>
        </p:spPr>
        <p:txBody>
          <a:bodyPr vert="horz" wrap="square" lIns="0" tIns="32384" rIns="0" bIns="0" rtlCol="0">
            <a:spAutoFit/>
          </a:bodyPr>
          <a:lstStyle/>
          <a:p>
            <a:pPr algn="ctr">
              <a:lnSpc>
                <a:spcPct val="100000"/>
              </a:lnSpc>
              <a:spcBef>
                <a:spcPts val="254"/>
              </a:spcBef>
            </a:pPr>
            <a:r>
              <a:rPr sz="750" b="1" dirty="0">
                <a:latin typeface="Segoe UI"/>
                <a:cs typeface="Segoe UI"/>
              </a:rPr>
              <a:t>PRINX CHENGSHAN</a:t>
            </a:r>
            <a:r>
              <a:rPr sz="750" b="1" spc="-5" dirty="0">
                <a:latin typeface="Segoe UI"/>
                <a:cs typeface="Segoe UI"/>
              </a:rPr>
              <a:t> </a:t>
            </a:r>
            <a:r>
              <a:rPr sz="750" b="1" dirty="0">
                <a:latin typeface="Segoe UI"/>
                <a:cs typeface="Segoe UI"/>
              </a:rPr>
              <a:t>TIRE</a:t>
            </a:r>
            <a:r>
              <a:rPr sz="750" b="1" spc="5" dirty="0">
                <a:latin typeface="Segoe UI"/>
                <a:cs typeface="Segoe UI"/>
              </a:rPr>
              <a:t> </a:t>
            </a:r>
            <a:r>
              <a:rPr sz="750" b="1" spc="-10" dirty="0">
                <a:latin typeface="Segoe UI"/>
                <a:cs typeface="Segoe UI"/>
              </a:rPr>
              <a:t>EUROPE</a:t>
            </a:r>
            <a:r>
              <a:rPr sz="750" b="1" spc="-110" dirty="0">
                <a:latin typeface="Segoe UI"/>
                <a:cs typeface="Segoe UI"/>
              </a:rPr>
              <a:t> </a:t>
            </a:r>
            <a:r>
              <a:rPr sz="750" b="1" spc="-20" dirty="0">
                <a:latin typeface="Segoe UI"/>
                <a:cs typeface="Segoe UI"/>
              </a:rPr>
              <a:t>GmbH</a:t>
            </a:r>
            <a:endParaRPr sz="750">
              <a:latin typeface="Segoe UI"/>
              <a:cs typeface="Segoe UI"/>
            </a:endParaRPr>
          </a:p>
          <a:p>
            <a:pPr algn="ctr">
              <a:lnSpc>
                <a:spcPct val="100000"/>
              </a:lnSpc>
              <a:spcBef>
                <a:spcPts val="155"/>
              </a:spcBef>
            </a:pPr>
            <a:r>
              <a:rPr sz="750" dirty="0">
                <a:latin typeface="Segoe UI"/>
                <a:cs typeface="Segoe UI"/>
              </a:rPr>
              <a:t>Berliner</a:t>
            </a:r>
            <a:r>
              <a:rPr sz="750" spc="-5" dirty="0">
                <a:latin typeface="Segoe UI"/>
                <a:cs typeface="Segoe UI"/>
              </a:rPr>
              <a:t> </a:t>
            </a:r>
            <a:r>
              <a:rPr sz="750" dirty="0">
                <a:latin typeface="Segoe UI"/>
                <a:cs typeface="Segoe UI"/>
              </a:rPr>
              <a:t>Allee</a:t>
            </a:r>
            <a:r>
              <a:rPr sz="750" spc="5" dirty="0">
                <a:latin typeface="Segoe UI"/>
                <a:cs typeface="Segoe UI"/>
              </a:rPr>
              <a:t> </a:t>
            </a:r>
            <a:r>
              <a:rPr sz="750" dirty="0">
                <a:latin typeface="Segoe UI"/>
                <a:cs typeface="Segoe UI"/>
              </a:rPr>
              <a:t>47, 64295</a:t>
            </a:r>
            <a:r>
              <a:rPr sz="750" spc="5" dirty="0">
                <a:latin typeface="Segoe UI"/>
                <a:cs typeface="Segoe UI"/>
              </a:rPr>
              <a:t> </a:t>
            </a:r>
            <a:r>
              <a:rPr sz="750" spc="-10" dirty="0">
                <a:latin typeface="Segoe UI"/>
                <a:cs typeface="Segoe UI"/>
              </a:rPr>
              <a:t>Darmstadt,</a:t>
            </a:r>
            <a:r>
              <a:rPr sz="750" spc="-60" dirty="0">
                <a:latin typeface="Segoe UI"/>
                <a:cs typeface="Segoe UI"/>
              </a:rPr>
              <a:t> </a:t>
            </a:r>
            <a:r>
              <a:rPr sz="750" spc="-10" dirty="0">
                <a:latin typeface="Segoe UI"/>
                <a:cs typeface="Segoe UI"/>
              </a:rPr>
              <a:t>Germany</a:t>
            </a:r>
            <a:endParaRPr sz="750">
              <a:latin typeface="Segoe UI"/>
              <a:cs typeface="Segoe UI"/>
            </a:endParaRPr>
          </a:p>
          <a:p>
            <a:pPr algn="ctr">
              <a:lnSpc>
                <a:spcPct val="100000"/>
              </a:lnSpc>
              <a:spcBef>
                <a:spcPts val="155"/>
              </a:spcBef>
            </a:pPr>
            <a:r>
              <a:rPr sz="750" b="1" dirty="0">
                <a:latin typeface="Segoe UI"/>
                <a:cs typeface="Segoe UI"/>
              </a:rPr>
              <a:t>Email:</a:t>
            </a:r>
            <a:r>
              <a:rPr sz="750" b="1" spc="-10" dirty="0">
                <a:latin typeface="Segoe UI"/>
                <a:cs typeface="Segoe UI"/>
              </a:rPr>
              <a:t> </a:t>
            </a:r>
            <a:r>
              <a:rPr sz="750" b="1" spc="-10" dirty="0">
                <a:latin typeface="Segoe UI"/>
                <a:cs typeface="Segoe UI"/>
                <a:hlinkClick r:id="rId2"/>
              </a:rPr>
              <a:t>info@prinx.eu</a:t>
            </a:r>
            <a:endParaRPr sz="750">
              <a:latin typeface="Segoe UI"/>
              <a:cs typeface="Segoe UI"/>
            </a:endParaRPr>
          </a:p>
          <a:p>
            <a:pPr algn="ctr">
              <a:lnSpc>
                <a:spcPct val="100000"/>
              </a:lnSpc>
              <a:spcBef>
                <a:spcPts val="150"/>
              </a:spcBef>
            </a:pPr>
            <a:r>
              <a:rPr sz="750" spc="-10" dirty="0">
                <a:latin typeface="Segoe UI"/>
                <a:cs typeface="Segoe UI"/>
              </a:rPr>
              <a:t>USt-</a:t>
            </a:r>
            <a:r>
              <a:rPr sz="750" dirty="0">
                <a:latin typeface="Segoe UI"/>
                <a:cs typeface="Segoe UI"/>
              </a:rPr>
              <a:t>IdNr.:</a:t>
            </a:r>
            <a:r>
              <a:rPr sz="750" spc="-5" dirty="0">
                <a:latin typeface="Segoe UI"/>
                <a:cs typeface="Segoe UI"/>
              </a:rPr>
              <a:t> </a:t>
            </a:r>
            <a:r>
              <a:rPr sz="750" spc="-10" dirty="0">
                <a:latin typeface="Segoe UI"/>
                <a:cs typeface="Segoe UI"/>
              </a:rPr>
              <a:t>DE330803202</a:t>
            </a:r>
            <a:endParaRPr sz="750">
              <a:latin typeface="Segoe UI"/>
              <a:cs typeface="Segoe UI"/>
            </a:endParaRPr>
          </a:p>
        </p:txBody>
      </p:sp>
      <p:sp>
        <p:nvSpPr>
          <p:cNvPr id="5" name="object 5"/>
          <p:cNvSpPr txBox="1"/>
          <p:nvPr/>
        </p:nvSpPr>
        <p:spPr>
          <a:xfrm>
            <a:off x="5181934" y="10041205"/>
            <a:ext cx="1959610" cy="571309"/>
          </a:xfrm>
          <a:prstGeom prst="rect">
            <a:avLst/>
          </a:prstGeom>
        </p:spPr>
        <p:txBody>
          <a:bodyPr vert="horz" wrap="square" lIns="0" tIns="32384" rIns="0" bIns="0" rtlCol="0">
            <a:spAutoFit/>
          </a:bodyPr>
          <a:lstStyle/>
          <a:p>
            <a:pPr algn="ctr">
              <a:lnSpc>
                <a:spcPct val="100000"/>
              </a:lnSpc>
              <a:spcBef>
                <a:spcPts val="254"/>
              </a:spcBef>
            </a:pPr>
            <a:r>
              <a:rPr sz="750" b="1" dirty="0">
                <a:latin typeface="Segoe UI"/>
                <a:cs typeface="Segoe UI"/>
              </a:rPr>
              <a:t>Amtsgericht</a:t>
            </a:r>
            <a:r>
              <a:rPr sz="750" b="1" spc="-10" dirty="0">
                <a:latin typeface="Segoe UI"/>
                <a:cs typeface="Segoe UI"/>
              </a:rPr>
              <a:t> Darmstadt</a:t>
            </a:r>
            <a:endParaRPr sz="750" dirty="0">
              <a:latin typeface="Segoe UI"/>
              <a:cs typeface="Segoe UI"/>
            </a:endParaRPr>
          </a:p>
          <a:p>
            <a:pPr algn="ctr">
              <a:lnSpc>
                <a:spcPct val="100000"/>
              </a:lnSpc>
              <a:spcBef>
                <a:spcPts val="155"/>
              </a:spcBef>
            </a:pPr>
            <a:r>
              <a:rPr sz="750" dirty="0">
                <a:latin typeface="Segoe UI"/>
                <a:cs typeface="Segoe UI"/>
              </a:rPr>
              <a:t>HRB</a:t>
            </a:r>
            <a:r>
              <a:rPr sz="750" spc="-25" dirty="0">
                <a:latin typeface="Segoe UI"/>
                <a:cs typeface="Segoe UI"/>
              </a:rPr>
              <a:t> </a:t>
            </a:r>
            <a:r>
              <a:rPr sz="750" spc="-10" dirty="0">
                <a:latin typeface="Segoe UI"/>
                <a:cs typeface="Segoe UI"/>
              </a:rPr>
              <a:t>100463</a:t>
            </a:r>
            <a:endParaRPr sz="750" dirty="0">
              <a:latin typeface="Segoe UI"/>
              <a:cs typeface="Segoe UI"/>
            </a:endParaRPr>
          </a:p>
          <a:p>
            <a:pPr algn="ctr">
              <a:lnSpc>
                <a:spcPct val="100000"/>
              </a:lnSpc>
              <a:spcBef>
                <a:spcPts val="155"/>
              </a:spcBef>
            </a:pPr>
            <a:r>
              <a:rPr sz="750" b="1" spc="-10" dirty="0">
                <a:latin typeface="Segoe UI"/>
                <a:cs typeface="Segoe UI"/>
              </a:rPr>
              <a:t>Geschäftsführer</a:t>
            </a:r>
            <a:endParaRPr sz="750" dirty="0">
              <a:latin typeface="Segoe UI"/>
              <a:cs typeface="Segoe UI"/>
            </a:endParaRPr>
          </a:p>
          <a:p>
            <a:pPr algn="ctr">
              <a:lnSpc>
                <a:spcPct val="100000"/>
              </a:lnSpc>
              <a:spcBef>
                <a:spcPts val="150"/>
              </a:spcBef>
            </a:pPr>
            <a:r>
              <a:rPr sz="750" dirty="0">
                <a:latin typeface="Segoe UI"/>
                <a:cs typeface="Segoe UI"/>
              </a:rPr>
              <a:t>Thomas</a:t>
            </a:r>
            <a:r>
              <a:rPr sz="750" spc="-15" dirty="0">
                <a:latin typeface="Segoe UI"/>
                <a:cs typeface="Segoe UI"/>
              </a:rPr>
              <a:t> </a:t>
            </a:r>
            <a:r>
              <a:rPr sz="750" dirty="0">
                <a:latin typeface="Segoe UI"/>
                <a:cs typeface="Segoe UI"/>
              </a:rPr>
              <a:t>Wohlgemuth</a:t>
            </a:r>
          </a:p>
        </p:txBody>
      </p:sp>
      <p:sp>
        <p:nvSpPr>
          <p:cNvPr id="6" name="object 6"/>
          <p:cNvSpPr txBox="1"/>
          <p:nvPr/>
        </p:nvSpPr>
        <p:spPr>
          <a:xfrm>
            <a:off x="394664" y="10042349"/>
            <a:ext cx="1664970" cy="560070"/>
          </a:xfrm>
          <a:prstGeom prst="rect">
            <a:avLst/>
          </a:prstGeom>
        </p:spPr>
        <p:txBody>
          <a:bodyPr vert="horz" wrap="square" lIns="0" tIns="31750" rIns="0" bIns="0" rtlCol="0">
            <a:spAutoFit/>
          </a:bodyPr>
          <a:lstStyle/>
          <a:p>
            <a:pPr algn="ctr">
              <a:lnSpc>
                <a:spcPct val="100000"/>
              </a:lnSpc>
              <a:spcBef>
                <a:spcPts val="250"/>
              </a:spcBef>
            </a:pPr>
            <a:r>
              <a:rPr sz="750" b="1" dirty="0">
                <a:latin typeface="Segoe UI"/>
                <a:cs typeface="Segoe UI"/>
              </a:rPr>
              <a:t>Sparkasse</a:t>
            </a:r>
            <a:r>
              <a:rPr sz="750" b="1" spc="-20" dirty="0">
                <a:latin typeface="Segoe UI"/>
                <a:cs typeface="Segoe UI"/>
              </a:rPr>
              <a:t> </a:t>
            </a:r>
            <a:r>
              <a:rPr sz="750" b="1" spc="-10" dirty="0">
                <a:latin typeface="Segoe UI"/>
                <a:cs typeface="Segoe UI"/>
              </a:rPr>
              <a:t>Odenwaldkreis</a:t>
            </a:r>
            <a:endParaRPr sz="750">
              <a:latin typeface="Segoe UI"/>
              <a:cs typeface="Segoe UI"/>
            </a:endParaRPr>
          </a:p>
          <a:p>
            <a:pPr algn="ctr">
              <a:lnSpc>
                <a:spcPct val="100000"/>
              </a:lnSpc>
              <a:spcBef>
                <a:spcPts val="150"/>
              </a:spcBef>
            </a:pPr>
            <a:r>
              <a:rPr sz="750" spc="-10" dirty="0">
                <a:latin typeface="Segoe UI"/>
                <a:cs typeface="Segoe UI"/>
              </a:rPr>
              <a:t>Martin-Luther-</a:t>
            </a:r>
            <a:r>
              <a:rPr sz="750" dirty="0">
                <a:latin typeface="Segoe UI"/>
                <a:cs typeface="Segoe UI"/>
              </a:rPr>
              <a:t>Straße</a:t>
            </a:r>
            <a:r>
              <a:rPr sz="750" spc="40" dirty="0">
                <a:latin typeface="Segoe UI"/>
                <a:cs typeface="Segoe UI"/>
              </a:rPr>
              <a:t> </a:t>
            </a:r>
            <a:r>
              <a:rPr sz="750" spc="-10" dirty="0">
                <a:latin typeface="Segoe UI"/>
                <a:cs typeface="Segoe UI"/>
              </a:rPr>
              <a:t>53/55</a:t>
            </a:r>
            <a:endParaRPr sz="750">
              <a:latin typeface="Segoe UI"/>
              <a:cs typeface="Segoe UI"/>
            </a:endParaRPr>
          </a:p>
          <a:p>
            <a:pPr algn="ctr">
              <a:lnSpc>
                <a:spcPct val="100000"/>
              </a:lnSpc>
              <a:spcBef>
                <a:spcPts val="155"/>
              </a:spcBef>
            </a:pPr>
            <a:r>
              <a:rPr sz="750" b="1" dirty="0">
                <a:latin typeface="Segoe UI"/>
                <a:cs typeface="Segoe UI"/>
              </a:rPr>
              <a:t>IBAN:</a:t>
            </a:r>
            <a:r>
              <a:rPr sz="750" b="1" spc="-30" dirty="0">
                <a:latin typeface="Segoe UI"/>
                <a:cs typeface="Segoe UI"/>
              </a:rPr>
              <a:t> </a:t>
            </a:r>
            <a:r>
              <a:rPr sz="750" b="1" dirty="0">
                <a:latin typeface="Segoe UI"/>
                <a:cs typeface="Segoe UI"/>
              </a:rPr>
              <a:t>DE87</a:t>
            </a:r>
            <a:r>
              <a:rPr sz="750" b="1" spc="-30" dirty="0">
                <a:latin typeface="Segoe UI"/>
                <a:cs typeface="Segoe UI"/>
              </a:rPr>
              <a:t> </a:t>
            </a:r>
            <a:r>
              <a:rPr sz="750" b="1" dirty="0">
                <a:latin typeface="Segoe UI"/>
                <a:cs typeface="Segoe UI"/>
              </a:rPr>
              <a:t>5085</a:t>
            </a:r>
            <a:r>
              <a:rPr sz="750" b="1" spc="-20" dirty="0">
                <a:latin typeface="Segoe UI"/>
                <a:cs typeface="Segoe UI"/>
              </a:rPr>
              <a:t> </a:t>
            </a:r>
            <a:r>
              <a:rPr sz="750" b="1" dirty="0">
                <a:latin typeface="Segoe UI"/>
                <a:cs typeface="Segoe UI"/>
              </a:rPr>
              <a:t>1952</a:t>
            </a:r>
            <a:r>
              <a:rPr sz="750" b="1" spc="-25" dirty="0">
                <a:latin typeface="Segoe UI"/>
                <a:cs typeface="Segoe UI"/>
              </a:rPr>
              <a:t> </a:t>
            </a:r>
            <a:r>
              <a:rPr sz="750" b="1" dirty="0">
                <a:latin typeface="Segoe UI"/>
                <a:cs typeface="Segoe UI"/>
              </a:rPr>
              <a:t>0000</a:t>
            </a:r>
            <a:r>
              <a:rPr sz="750" b="1" spc="-30" dirty="0">
                <a:latin typeface="Segoe UI"/>
                <a:cs typeface="Segoe UI"/>
              </a:rPr>
              <a:t> </a:t>
            </a:r>
            <a:r>
              <a:rPr sz="750" b="1" dirty="0">
                <a:latin typeface="Segoe UI"/>
                <a:cs typeface="Segoe UI"/>
              </a:rPr>
              <a:t>1206</a:t>
            </a:r>
            <a:r>
              <a:rPr sz="750" b="1" spc="-15" dirty="0">
                <a:latin typeface="Segoe UI"/>
                <a:cs typeface="Segoe UI"/>
              </a:rPr>
              <a:t> </a:t>
            </a:r>
            <a:r>
              <a:rPr sz="750" b="1" spc="-25" dirty="0">
                <a:latin typeface="Segoe UI"/>
                <a:cs typeface="Segoe UI"/>
              </a:rPr>
              <a:t>75</a:t>
            </a:r>
            <a:endParaRPr sz="750">
              <a:latin typeface="Segoe UI"/>
              <a:cs typeface="Segoe UI"/>
            </a:endParaRPr>
          </a:p>
          <a:p>
            <a:pPr marL="635" algn="ctr">
              <a:lnSpc>
                <a:spcPct val="100000"/>
              </a:lnSpc>
              <a:spcBef>
                <a:spcPts val="150"/>
              </a:spcBef>
            </a:pPr>
            <a:r>
              <a:rPr sz="750" dirty="0">
                <a:latin typeface="Segoe UI"/>
                <a:cs typeface="Segoe UI"/>
              </a:rPr>
              <a:t>BIC:</a:t>
            </a:r>
            <a:r>
              <a:rPr sz="750" spc="-15" dirty="0">
                <a:latin typeface="Segoe UI"/>
                <a:cs typeface="Segoe UI"/>
              </a:rPr>
              <a:t> </a:t>
            </a:r>
            <a:r>
              <a:rPr sz="750" spc="-10" dirty="0">
                <a:latin typeface="Segoe UI"/>
                <a:cs typeface="Segoe UI"/>
              </a:rPr>
              <a:t>HELADEF1ERB</a:t>
            </a:r>
            <a:endParaRPr sz="750">
              <a:latin typeface="Segoe UI"/>
              <a:cs typeface="Segoe UI"/>
            </a:endParaRPr>
          </a:p>
        </p:txBody>
      </p:sp>
      <p:grpSp>
        <p:nvGrpSpPr>
          <p:cNvPr id="7" name="object 7"/>
          <p:cNvGrpSpPr/>
          <p:nvPr/>
        </p:nvGrpSpPr>
        <p:grpSpPr>
          <a:xfrm>
            <a:off x="2373315" y="10122009"/>
            <a:ext cx="2580640" cy="454025"/>
            <a:chOff x="2373315" y="10122009"/>
            <a:chExt cx="2580640" cy="454025"/>
          </a:xfrm>
        </p:grpSpPr>
        <p:sp>
          <p:nvSpPr>
            <p:cNvPr id="8" name="object 8"/>
            <p:cNvSpPr/>
            <p:nvPr/>
          </p:nvSpPr>
          <p:spPr>
            <a:xfrm>
              <a:off x="4938782" y="10130969"/>
              <a:ext cx="6350" cy="436245"/>
            </a:xfrm>
            <a:custGeom>
              <a:avLst/>
              <a:gdLst/>
              <a:ahLst/>
              <a:cxnLst/>
              <a:rect l="l" t="t" r="r" b="b"/>
              <a:pathLst>
                <a:path w="6350" h="436245">
                  <a:moveTo>
                    <a:pt x="6096" y="0"/>
                  </a:moveTo>
                  <a:lnTo>
                    <a:pt x="0" y="435851"/>
                  </a:lnTo>
                </a:path>
              </a:pathLst>
            </a:custGeom>
            <a:ln w="17919">
              <a:solidFill>
                <a:srgbClr val="92D050"/>
              </a:solidFill>
            </a:ln>
          </p:spPr>
          <p:txBody>
            <a:bodyPr wrap="square" lIns="0" tIns="0" rIns="0" bIns="0" rtlCol="0"/>
            <a:lstStyle/>
            <a:p>
              <a:endParaRPr/>
            </a:p>
          </p:txBody>
        </p:sp>
        <p:sp>
          <p:nvSpPr>
            <p:cNvPr id="9" name="object 9"/>
            <p:cNvSpPr/>
            <p:nvPr/>
          </p:nvSpPr>
          <p:spPr>
            <a:xfrm>
              <a:off x="2382274" y="10130969"/>
              <a:ext cx="6350" cy="436245"/>
            </a:xfrm>
            <a:custGeom>
              <a:avLst/>
              <a:gdLst/>
              <a:ahLst/>
              <a:cxnLst/>
              <a:rect l="l" t="t" r="r" b="b"/>
              <a:pathLst>
                <a:path w="6350" h="436245">
                  <a:moveTo>
                    <a:pt x="6083" y="0"/>
                  </a:moveTo>
                  <a:lnTo>
                    <a:pt x="0" y="435851"/>
                  </a:lnTo>
                </a:path>
              </a:pathLst>
            </a:custGeom>
            <a:ln w="17919">
              <a:solidFill>
                <a:srgbClr val="92D050"/>
              </a:solidFill>
            </a:ln>
          </p:spPr>
          <p:txBody>
            <a:bodyPr wrap="square" lIns="0" tIns="0" rIns="0" bIns="0" rtlCol="0"/>
            <a:lstStyle/>
            <a:p>
              <a:endParaRPr/>
            </a:p>
          </p:txBody>
        </p:sp>
      </p:grpSp>
      <p:sp>
        <p:nvSpPr>
          <p:cNvPr id="10" name="object 10"/>
          <p:cNvSpPr txBox="1"/>
          <p:nvPr/>
        </p:nvSpPr>
        <p:spPr>
          <a:xfrm>
            <a:off x="408948" y="1876623"/>
            <a:ext cx="1007102" cy="197490"/>
          </a:xfrm>
          <a:prstGeom prst="rect">
            <a:avLst/>
          </a:prstGeom>
        </p:spPr>
        <p:txBody>
          <a:bodyPr vert="horz" wrap="square" lIns="0" tIns="12700" rIns="0" bIns="0" rtlCol="0">
            <a:spAutoFit/>
          </a:bodyPr>
          <a:lstStyle/>
          <a:p>
            <a:pPr marL="12700">
              <a:lnSpc>
                <a:spcPct val="100000"/>
              </a:lnSpc>
              <a:spcBef>
                <a:spcPts val="100"/>
              </a:spcBef>
            </a:pPr>
            <a:r>
              <a:rPr lang="de-DE" sz="1200" dirty="0">
                <a:latin typeface="Arial"/>
                <a:cs typeface="Arial"/>
              </a:rPr>
              <a:t>Reifenposition</a:t>
            </a:r>
            <a:endParaRPr sz="1200" dirty="0">
              <a:latin typeface="Arial"/>
              <a:cs typeface="Arial"/>
            </a:endParaRPr>
          </a:p>
        </p:txBody>
      </p:sp>
      <p:graphicFrame>
        <p:nvGraphicFramePr>
          <p:cNvPr id="15" name="object 15"/>
          <p:cNvGraphicFramePr>
            <a:graphicFrameLocks noGrp="1"/>
          </p:cNvGraphicFramePr>
          <p:nvPr>
            <p:extLst>
              <p:ext uri="{D42A27DB-BD31-4B8C-83A1-F6EECF244321}">
                <p14:modId xmlns:p14="http://schemas.microsoft.com/office/powerpoint/2010/main" val="2230008741"/>
              </p:ext>
            </p:extLst>
          </p:nvPr>
        </p:nvGraphicFramePr>
        <p:xfrm>
          <a:off x="415302" y="2161059"/>
          <a:ext cx="6772274" cy="2675890"/>
        </p:xfrm>
        <a:graphic>
          <a:graphicData uri="http://schemas.openxmlformats.org/drawingml/2006/table">
            <a:tbl>
              <a:tblPr firstRow="1" bandRow="1">
                <a:tableStyleId>{2D5ABB26-0587-4C30-8999-92F81FD0307C}</a:tableStyleId>
              </a:tblPr>
              <a:tblGrid>
                <a:gridCol w="351155">
                  <a:extLst>
                    <a:ext uri="{9D8B030D-6E8A-4147-A177-3AD203B41FA5}">
                      <a16:colId xmlns:a16="http://schemas.microsoft.com/office/drawing/2014/main" val="20000"/>
                    </a:ext>
                  </a:extLst>
                </a:gridCol>
                <a:gridCol w="641984">
                  <a:extLst>
                    <a:ext uri="{9D8B030D-6E8A-4147-A177-3AD203B41FA5}">
                      <a16:colId xmlns:a16="http://schemas.microsoft.com/office/drawing/2014/main" val="20001"/>
                    </a:ext>
                  </a:extLst>
                </a:gridCol>
                <a:gridCol w="641985">
                  <a:extLst>
                    <a:ext uri="{9D8B030D-6E8A-4147-A177-3AD203B41FA5}">
                      <a16:colId xmlns:a16="http://schemas.microsoft.com/office/drawing/2014/main" val="20002"/>
                    </a:ext>
                  </a:extLst>
                </a:gridCol>
                <a:gridCol w="641985">
                  <a:extLst>
                    <a:ext uri="{9D8B030D-6E8A-4147-A177-3AD203B41FA5}">
                      <a16:colId xmlns:a16="http://schemas.microsoft.com/office/drawing/2014/main" val="20003"/>
                    </a:ext>
                  </a:extLst>
                </a:gridCol>
                <a:gridCol w="641985">
                  <a:extLst>
                    <a:ext uri="{9D8B030D-6E8A-4147-A177-3AD203B41FA5}">
                      <a16:colId xmlns:a16="http://schemas.microsoft.com/office/drawing/2014/main" val="20004"/>
                    </a:ext>
                  </a:extLst>
                </a:gridCol>
                <a:gridCol w="368935">
                  <a:extLst>
                    <a:ext uri="{9D8B030D-6E8A-4147-A177-3AD203B41FA5}">
                      <a16:colId xmlns:a16="http://schemas.microsoft.com/office/drawing/2014/main" val="20005"/>
                    </a:ext>
                  </a:extLst>
                </a:gridCol>
                <a:gridCol w="556895">
                  <a:extLst>
                    <a:ext uri="{9D8B030D-6E8A-4147-A177-3AD203B41FA5}">
                      <a16:colId xmlns:a16="http://schemas.microsoft.com/office/drawing/2014/main" val="20006"/>
                    </a:ext>
                  </a:extLst>
                </a:gridCol>
                <a:gridCol w="1028700">
                  <a:extLst>
                    <a:ext uri="{9D8B030D-6E8A-4147-A177-3AD203B41FA5}">
                      <a16:colId xmlns:a16="http://schemas.microsoft.com/office/drawing/2014/main" val="20007"/>
                    </a:ext>
                  </a:extLst>
                </a:gridCol>
                <a:gridCol w="483235">
                  <a:extLst>
                    <a:ext uri="{9D8B030D-6E8A-4147-A177-3AD203B41FA5}">
                      <a16:colId xmlns:a16="http://schemas.microsoft.com/office/drawing/2014/main" val="20008"/>
                    </a:ext>
                  </a:extLst>
                </a:gridCol>
                <a:gridCol w="689610">
                  <a:extLst>
                    <a:ext uri="{9D8B030D-6E8A-4147-A177-3AD203B41FA5}">
                      <a16:colId xmlns:a16="http://schemas.microsoft.com/office/drawing/2014/main" val="20009"/>
                    </a:ext>
                  </a:extLst>
                </a:gridCol>
                <a:gridCol w="725805">
                  <a:extLst>
                    <a:ext uri="{9D8B030D-6E8A-4147-A177-3AD203B41FA5}">
                      <a16:colId xmlns:a16="http://schemas.microsoft.com/office/drawing/2014/main" val="20010"/>
                    </a:ext>
                  </a:extLst>
                </a:gridCol>
              </a:tblGrid>
              <a:tr h="408940">
                <a:tc>
                  <a:txBody>
                    <a:bodyPr/>
                    <a:lstStyle/>
                    <a:p>
                      <a:pPr>
                        <a:lnSpc>
                          <a:spcPct val="100000"/>
                        </a:lnSpc>
                      </a:pPr>
                      <a:endParaRPr sz="800">
                        <a:latin typeface="Times New Roman"/>
                        <a:cs typeface="Times New Roman"/>
                      </a:endParaRPr>
                    </a:p>
                  </a:txBody>
                  <a:tcPr marL="0" marR="0" marT="0" marB="0">
                    <a:lnL w="12700">
                      <a:solidFill>
                        <a:srgbClr val="000000"/>
                      </a:solidFill>
                      <a:prstDash val="solid"/>
                    </a:lnL>
                    <a:lnR w="6350">
                      <a:solidFill>
                        <a:srgbClr val="000000"/>
                      </a:solidFill>
                      <a:prstDash val="solid"/>
                    </a:lnR>
                    <a:lnT w="12700">
                      <a:solidFill>
                        <a:srgbClr val="000000"/>
                      </a:solidFill>
                      <a:prstDash val="solid"/>
                    </a:lnT>
                    <a:lnB w="6350">
                      <a:solidFill>
                        <a:srgbClr val="000000"/>
                      </a:solidFill>
                      <a:prstDash val="solid"/>
                    </a:lnB>
                  </a:tcPr>
                </a:tc>
                <a:tc>
                  <a:txBody>
                    <a:bodyPr/>
                    <a:lstStyle/>
                    <a:p>
                      <a:pPr marL="137160">
                        <a:lnSpc>
                          <a:spcPct val="100000"/>
                        </a:lnSpc>
                        <a:spcBef>
                          <a:spcPts val="965"/>
                        </a:spcBef>
                      </a:pPr>
                      <a:r>
                        <a:rPr lang="de-DE" sz="1000" b="1" spc="-10" dirty="0">
                          <a:latin typeface="Arial"/>
                          <a:cs typeface="Arial"/>
                        </a:rPr>
                        <a:t>Marke</a:t>
                      </a:r>
                      <a:endParaRPr sz="1000" dirty="0">
                        <a:latin typeface="Arial"/>
                        <a:cs typeface="Arial"/>
                      </a:endParaRPr>
                    </a:p>
                  </a:txBody>
                  <a:tcPr marL="0" marR="0" marT="122555" marB="0">
                    <a:lnL w="6350">
                      <a:solidFill>
                        <a:srgbClr val="000000"/>
                      </a:solidFill>
                      <a:prstDash val="solid"/>
                    </a:lnL>
                    <a:lnR w="6350">
                      <a:solidFill>
                        <a:srgbClr val="000000"/>
                      </a:solidFill>
                      <a:prstDash val="solid"/>
                    </a:lnR>
                    <a:lnT w="12700">
                      <a:solidFill>
                        <a:srgbClr val="000000"/>
                      </a:solidFill>
                      <a:prstDash val="solid"/>
                    </a:lnT>
                    <a:lnB w="6350">
                      <a:solidFill>
                        <a:srgbClr val="000000"/>
                      </a:solidFill>
                      <a:prstDash val="solid"/>
                    </a:lnB>
                  </a:tcPr>
                </a:tc>
                <a:tc>
                  <a:txBody>
                    <a:bodyPr/>
                    <a:lstStyle/>
                    <a:p>
                      <a:pPr marL="101600">
                        <a:lnSpc>
                          <a:spcPct val="100000"/>
                        </a:lnSpc>
                        <a:spcBef>
                          <a:spcPts val="965"/>
                        </a:spcBef>
                      </a:pPr>
                      <a:r>
                        <a:rPr sz="1000" b="1" spc="-10" dirty="0">
                          <a:latin typeface="Arial"/>
                          <a:cs typeface="Arial"/>
                        </a:rPr>
                        <a:t>P</a:t>
                      </a:r>
                      <a:r>
                        <a:rPr lang="de-DE" sz="1000" b="1" spc="-10" dirty="0" err="1">
                          <a:latin typeface="Arial"/>
                          <a:cs typeface="Arial"/>
                        </a:rPr>
                        <a:t>rofil</a:t>
                      </a:r>
                      <a:endParaRPr sz="1000" dirty="0">
                        <a:latin typeface="Arial"/>
                        <a:cs typeface="Arial"/>
                      </a:endParaRPr>
                    </a:p>
                  </a:txBody>
                  <a:tcPr marL="0" marR="0" marT="122555" marB="0">
                    <a:lnL w="6350">
                      <a:solidFill>
                        <a:srgbClr val="000000"/>
                      </a:solidFill>
                      <a:prstDash val="solid"/>
                    </a:lnL>
                    <a:lnR w="6350">
                      <a:solidFill>
                        <a:srgbClr val="000000"/>
                      </a:solidFill>
                      <a:prstDash val="solid"/>
                    </a:lnR>
                    <a:lnT w="12700">
                      <a:solidFill>
                        <a:srgbClr val="000000"/>
                      </a:solidFill>
                      <a:prstDash val="solid"/>
                    </a:lnT>
                    <a:lnB w="6350">
                      <a:solidFill>
                        <a:srgbClr val="000000"/>
                      </a:solidFill>
                      <a:prstDash val="solid"/>
                    </a:lnB>
                  </a:tcPr>
                </a:tc>
                <a:tc>
                  <a:txBody>
                    <a:bodyPr/>
                    <a:lstStyle/>
                    <a:p>
                      <a:pPr marL="193675">
                        <a:lnSpc>
                          <a:spcPct val="100000"/>
                        </a:lnSpc>
                        <a:spcBef>
                          <a:spcPts val="965"/>
                        </a:spcBef>
                      </a:pPr>
                      <a:r>
                        <a:rPr lang="de-DE" sz="1000" b="1" spc="-20" dirty="0">
                          <a:latin typeface="Arial"/>
                          <a:cs typeface="Arial"/>
                        </a:rPr>
                        <a:t>Größe</a:t>
                      </a:r>
                      <a:endParaRPr sz="1000" dirty="0">
                        <a:latin typeface="Arial"/>
                        <a:cs typeface="Arial"/>
                      </a:endParaRPr>
                    </a:p>
                  </a:txBody>
                  <a:tcPr marL="0" marR="0" marT="122555" marB="0">
                    <a:lnL w="6350">
                      <a:solidFill>
                        <a:srgbClr val="000000"/>
                      </a:solidFill>
                      <a:prstDash val="solid"/>
                    </a:lnL>
                    <a:lnR w="6350">
                      <a:solidFill>
                        <a:srgbClr val="000000"/>
                      </a:solidFill>
                      <a:prstDash val="solid"/>
                    </a:lnR>
                    <a:lnT w="12700">
                      <a:solidFill>
                        <a:srgbClr val="000000"/>
                      </a:solidFill>
                      <a:prstDash val="solid"/>
                    </a:lnT>
                    <a:lnB w="6350">
                      <a:solidFill>
                        <a:srgbClr val="000000"/>
                      </a:solidFill>
                      <a:prstDash val="solid"/>
                    </a:lnB>
                  </a:tcPr>
                </a:tc>
                <a:tc>
                  <a:txBody>
                    <a:bodyPr/>
                    <a:lstStyle/>
                    <a:p>
                      <a:pPr marL="126364">
                        <a:lnSpc>
                          <a:spcPct val="100000"/>
                        </a:lnSpc>
                        <a:spcBef>
                          <a:spcPts val="965"/>
                        </a:spcBef>
                      </a:pPr>
                      <a:r>
                        <a:rPr sz="1000" b="1" dirty="0">
                          <a:latin typeface="Arial"/>
                          <a:cs typeface="Arial"/>
                        </a:rPr>
                        <a:t>LI /</a:t>
                      </a:r>
                      <a:r>
                        <a:rPr sz="1000" b="1" spc="-5" dirty="0">
                          <a:latin typeface="Arial"/>
                          <a:cs typeface="Arial"/>
                        </a:rPr>
                        <a:t> </a:t>
                      </a:r>
                      <a:r>
                        <a:rPr sz="1000" b="1" spc="-25" dirty="0">
                          <a:latin typeface="Arial"/>
                          <a:cs typeface="Arial"/>
                        </a:rPr>
                        <a:t>SS</a:t>
                      </a:r>
                      <a:endParaRPr sz="1000">
                        <a:latin typeface="Arial"/>
                        <a:cs typeface="Arial"/>
                      </a:endParaRPr>
                    </a:p>
                  </a:txBody>
                  <a:tcPr marL="0" marR="0" marT="122555" marB="0">
                    <a:lnL w="6350">
                      <a:solidFill>
                        <a:srgbClr val="000000"/>
                      </a:solidFill>
                      <a:prstDash val="solid"/>
                    </a:lnL>
                    <a:lnR w="6350">
                      <a:solidFill>
                        <a:srgbClr val="000000"/>
                      </a:solidFill>
                      <a:prstDash val="solid"/>
                    </a:lnR>
                    <a:lnT w="12700">
                      <a:solidFill>
                        <a:srgbClr val="000000"/>
                      </a:solidFill>
                      <a:prstDash val="solid"/>
                    </a:lnT>
                    <a:lnB w="6350">
                      <a:solidFill>
                        <a:srgbClr val="000000"/>
                      </a:solidFill>
                      <a:prstDash val="solid"/>
                    </a:lnB>
                  </a:tcPr>
                </a:tc>
                <a:tc>
                  <a:txBody>
                    <a:bodyPr/>
                    <a:lstStyle/>
                    <a:p>
                      <a:pPr marL="92075">
                        <a:lnSpc>
                          <a:spcPct val="100000"/>
                        </a:lnSpc>
                        <a:spcBef>
                          <a:spcPts val="965"/>
                        </a:spcBef>
                      </a:pPr>
                      <a:r>
                        <a:rPr sz="1000" b="1" spc="-25" dirty="0">
                          <a:latin typeface="Arial"/>
                          <a:cs typeface="Arial"/>
                        </a:rPr>
                        <a:t>PR</a:t>
                      </a:r>
                      <a:endParaRPr sz="1000">
                        <a:latin typeface="Arial"/>
                        <a:cs typeface="Arial"/>
                      </a:endParaRPr>
                    </a:p>
                  </a:txBody>
                  <a:tcPr marL="0" marR="0" marT="122555" marB="0">
                    <a:lnL w="6350">
                      <a:solidFill>
                        <a:srgbClr val="000000"/>
                      </a:solidFill>
                      <a:prstDash val="solid"/>
                    </a:lnL>
                    <a:lnR w="6350">
                      <a:solidFill>
                        <a:srgbClr val="000000"/>
                      </a:solidFill>
                      <a:prstDash val="solid"/>
                    </a:lnR>
                    <a:lnT w="12700">
                      <a:solidFill>
                        <a:srgbClr val="000000"/>
                      </a:solidFill>
                      <a:prstDash val="solid"/>
                    </a:lnT>
                    <a:lnB w="6350">
                      <a:solidFill>
                        <a:srgbClr val="000000"/>
                      </a:solidFill>
                      <a:prstDash val="solid"/>
                    </a:lnB>
                  </a:tcPr>
                </a:tc>
                <a:tc>
                  <a:txBody>
                    <a:bodyPr/>
                    <a:lstStyle/>
                    <a:p>
                      <a:pPr marL="144145">
                        <a:lnSpc>
                          <a:spcPct val="100000"/>
                        </a:lnSpc>
                        <a:spcBef>
                          <a:spcPts val="965"/>
                        </a:spcBef>
                      </a:pPr>
                      <a:r>
                        <a:rPr sz="1000" b="1" spc="-25" dirty="0">
                          <a:latin typeface="Arial"/>
                          <a:cs typeface="Arial"/>
                        </a:rPr>
                        <a:t>DOT</a:t>
                      </a:r>
                      <a:endParaRPr sz="1000">
                        <a:latin typeface="Arial"/>
                        <a:cs typeface="Arial"/>
                      </a:endParaRPr>
                    </a:p>
                  </a:txBody>
                  <a:tcPr marL="0" marR="0" marT="122555" marB="0">
                    <a:lnL w="6350">
                      <a:solidFill>
                        <a:srgbClr val="000000"/>
                      </a:solidFill>
                      <a:prstDash val="solid"/>
                    </a:lnL>
                    <a:lnR w="6350">
                      <a:solidFill>
                        <a:srgbClr val="000000"/>
                      </a:solidFill>
                      <a:prstDash val="solid"/>
                    </a:lnR>
                    <a:lnT w="12700">
                      <a:solidFill>
                        <a:srgbClr val="000000"/>
                      </a:solidFill>
                      <a:prstDash val="solid"/>
                    </a:lnT>
                    <a:lnB w="6350">
                      <a:solidFill>
                        <a:srgbClr val="000000"/>
                      </a:solidFill>
                      <a:prstDash val="solid"/>
                    </a:lnB>
                  </a:tcPr>
                </a:tc>
                <a:tc>
                  <a:txBody>
                    <a:bodyPr/>
                    <a:lstStyle/>
                    <a:p>
                      <a:pPr marL="102870" marR="76835" indent="-21590">
                        <a:lnSpc>
                          <a:spcPct val="103299"/>
                        </a:lnSpc>
                        <a:spcBef>
                          <a:spcPts val="359"/>
                        </a:spcBef>
                      </a:pPr>
                      <a:r>
                        <a:rPr lang="de-DE" sz="900" b="1" spc="-10" dirty="0">
                          <a:latin typeface="Arial"/>
                          <a:cs typeface="Arial"/>
                        </a:rPr>
                        <a:t>Reifennummer</a:t>
                      </a:r>
                      <a:r>
                        <a:rPr sz="900" b="1" spc="-10" dirty="0">
                          <a:latin typeface="Arial"/>
                          <a:cs typeface="Arial"/>
                        </a:rPr>
                        <a:t> </a:t>
                      </a:r>
                      <a:r>
                        <a:rPr sz="900" b="1" dirty="0">
                          <a:latin typeface="Arial"/>
                          <a:cs typeface="Arial"/>
                        </a:rPr>
                        <a:t>(</a:t>
                      </a:r>
                      <a:r>
                        <a:rPr lang="de-DE" sz="900" b="1" dirty="0">
                          <a:latin typeface="Arial"/>
                          <a:cs typeface="Arial"/>
                        </a:rPr>
                        <a:t>falls lesbar</a:t>
                      </a:r>
                      <a:r>
                        <a:rPr sz="900" b="1" spc="-10" dirty="0">
                          <a:latin typeface="Arial"/>
                          <a:cs typeface="Arial"/>
                        </a:rPr>
                        <a:t>)</a:t>
                      </a:r>
                      <a:endParaRPr sz="900" dirty="0">
                        <a:latin typeface="Arial"/>
                        <a:cs typeface="Arial"/>
                      </a:endParaRPr>
                    </a:p>
                  </a:txBody>
                  <a:tcPr marL="0" marR="0" marT="45719" marB="0">
                    <a:lnL w="6350">
                      <a:solidFill>
                        <a:srgbClr val="000000"/>
                      </a:solidFill>
                      <a:prstDash val="solid"/>
                    </a:lnL>
                    <a:lnR w="6350">
                      <a:solidFill>
                        <a:srgbClr val="000000"/>
                      </a:solidFill>
                      <a:prstDash val="solid"/>
                    </a:lnR>
                    <a:lnT w="12700">
                      <a:solidFill>
                        <a:srgbClr val="000000"/>
                      </a:solidFill>
                      <a:prstDash val="solid"/>
                    </a:lnT>
                    <a:lnB w="6350">
                      <a:solidFill>
                        <a:srgbClr val="000000"/>
                      </a:solidFill>
                      <a:prstDash val="solid"/>
                    </a:lnB>
                  </a:tcPr>
                </a:tc>
                <a:tc>
                  <a:txBody>
                    <a:bodyPr/>
                    <a:lstStyle/>
                    <a:p>
                      <a:pPr marL="110489">
                        <a:lnSpc>
                          <a:spcPct val="100000"/>
                        </a:lnSpc>
                        <a:spcBef>
                          <a:spcPts val="965"/>
                        </a:spcBef>
                      </a:pPr>
                      <a:r>
                        <a:rPr lang="de-DE" sz="1000" b="1" spc="-25" dirty="0">
                          <a:latin typeface="Arial"/>
                          <a:cs typeface="Arial"/>
                        </a:rPr>
                        <a:t>mm</a:t>
                      </a:r>
                      <a:endParaRPr sz="1000" dirty="0">
                        <a:latin typeface="Arial"/>
                        <a:cs typeface="Arial"/>
                      </a:endParaRPr>
                    </a:p>
                  </a:txBody>
                  <a:tcPr marL="0" marR="0" marT="122555" marB="0">
                    <a:lnL w="6350">
                      <a:solidFill>
                        <a:srgbClr val="000000"/>
                      </a:solidFill>
                      <a:prstDash val="solid"/>
                    </a:lnL>
                    <a:lnR w="6350">
                      <a:solidFill>
                        <a:srgbClr val="000000"/>
                      </a:solidFill>
                      <a:prstDash val="solid"/>
                    </a:lnR>
                    <a:lnT w="12700">
                      <a:solidFill>
                        <a:srgbClr val="000000"/>
                      </a:solidFill>
                      <a:prstDash val="solid"/>
                    </a:lnT>
                    <a:lnB w="6350">
                      <a:solidFill>
                        <a:srgbClr val="000000"/>
                      </a:solidFill>
                      <a:prstDash val="solid"/>
                    </a:lnB>
                  </a:tcPr>
                </a:tc>
                <a:tc>
                  <a:txBody>
                    <a:bodyPr/>
                    <a:lstStyle/>
                    <a:p>
                      <a:pPr marL="65405">
                        <a:lnSpc>
                          <a:spcPct val="100000"/>
                        </a:lnSpc>
                        <a:spcBef>
                          <a:spcPts val="965"/>
                        </a:spcBef>
                      </a:pPr>
                      <a:r>
                        <a:rPr lang="de-DE" sz="1000" b="1" spc="-15" dirty="0">
                          <a:latin typeface="Arial"/>
                          <a:cs typeface="Arial"/>
                        </a:rPr>
                        <a:t>Reifen</a:t>
                      </a:r>
                      <a:r>
                        <a:rPr sz="1000" b="1" spc="-15" dirty="0">
                          <a:latin typeface="Arial"/>
                          <a:cs typeface="Arial"/>
                        </a:rPr>
                        <a:t> </a:t>
                      </a:r>
                      <a:r>
                        <a:rPr sz="1000" b="1" spc="-25" dirty="0">
                          <a:latin typeface="Arial"/>
                          <a:cs typeface="Arial"/>
                        </a:rPr>
                        <a:t>km</a:t>
                      </a:r>
                      <a:endParaRPr sz="1000" dirty="0">
                        <a:latin typeface="Arial"/>
                        <a:cs typeface="Arial"/>
                      </a:endParaRPr>
                    </a:p>
                  </a:txBody>
                  <a:tcPr marL="0" marR="0" marT="122555" marB="0">
                    <a:lnL w="6350">
                      <a:solidFill>
                        <a:srgbClr val="000000"/>
                      </a:solidFill>
                      <a:prstDash val="solid"/>
                    </a:lnL>
                    <a:lnR w="6350">
                      <a:solidFill>
                        <a:srgbClr val="000000"/>
                      </a:solidFill>
                      <a:prstDash val="solid"/>
                    </a:lnR>
                    <a:lnT w="12700">
                      <a:solidFill>
                        <a:srgbClr val="000000"/>
                      </a:solidFill>
                      <a:prstDash val="solid"/>
                    </a:lnT>
                    <a:lnB w="6350">
                      <a:solidFill>
                        <a:srgbClr val="000000"/>
                      </a:solidFill>
                      <a:prstDash val="solid"/>
                    </a:lnB>
                  </a:tcPr>
                </a:tc>
                <a:tc>
                  <a:txBody>
                    <a:bodyPr/>
                    <a:lstStyle/>
                    <a:p>
                      <a:pPr marL="224790" marR="75565" indent="-155575">
                        <a:lnSpc>
                          <a:spcPct val="103299"/>
                        </a:lnSpc>
                        <a:spcBef>
                          <a:spcPts val="359"/>
                        </a:spcBef>
                      </a:pPr>
                      <a:r>
                        <a:rPr sz="1000" b="1" spc="-10" dirty="0">
                          <a:latin typeface="Arial"/>
                          <a:cs typeface="Arial"/>
                        </a:rPr>
                        <a:t>Mo</a:t>
                      </a:r>
                      <a:r>
                        <a:rPr lang="de-DE" sz="1000" b="1" spc="-10" dirty="0" err="1">
                          <a:latin typeface="Arial"/>
                          <a:cs typeface="Arial"/>
                        </a:rPr>
                        <a:t>ntage</a:t>
                      </a:r>
                      <a:endParaRPr lang="de-DE" sz="1000" b="1" spc="-10" dirty="0">
                        <a:latin typeface="Arial"/>
                        <a:cs typeface="Arial"/>
                      </a:endParaRPr>
                    </a:p>
                    <a:p>
                      <a:pPr marL="224790" marR="75565" indent="-155575">
                        <a:lnSpc>
                          <a:spcPct val="103299"/>
                        </a:lnSpc>
                        <a:spcBef>
                          <a:spcPts val="359"/>
                        </a:spcBef>
                      </a:pPr>
                      <a:r>
                        <a:rPr lang="de-DE" sz="1000" b="1" spc="-10" dirty="0">
                          <a:latin typeface="Arial"/>
                          <a:cs typeface="Arial"/>
                        </a:rPr>
                        <a:t>Datum</a:t>
                      </a:r>
                      <a:endParaRPr sz="1000" dirty="0">
                        <a:latin typeface="Arial"/>
                        <a:cs typeface="Arial"/>
                      </a:endParaRPr>
                    </a:p>
                  </a:txBody>
                  <a:tcPr marL="0" marR="0" marT="45719" marB="0">
                    <a:lnL w="6350">
                      <a:solidFill>
                        <a:srgbClr val="000000"/>
                      </a:solidFill>
                      <a:prstDash val="solid"/>
                    </a:lnL>
                    <a:lnR w="12700">
                      <a:solidFill>
                        <a:srgbClr val="000000"/>
                      </a:solidFill>
                      <a:prstDash val="solid"/>
                    </a:lnR>
                    <a:lnT w="12700">
                      <a:solidFill>
                        <a:srgbClr val="000000"/>
                      </a:solidFill>
                      <a:prstDash val="solid"/>
                    </a:lnT>
                    <a:lnB w="6350">
                      <a:solidFill>
                        <a:srgbClr val="000000"/>
                      </a:solidFill>
                      <a:prstDash val="solid"/>
                    </a:lnB>
                  </a:tcPr>
                </a:tc>
                <a:extLst>
                  <a:ext uri="{0D108BD9-81ED-4DB2-BD59-A6C34878D82A}">
                    <a16:rowId xmlns:a16="http://schemas.microsoft.com/office/drawing/2014/main" val="10000"/>
                  </a:ext>
                </a:extLst>
              </a:tr>
              <a:tr h="377825">
                <a:tc>
                  <a:txBody>
                    <a:bodyPr/>
                    <a:lstStyle/>
                    <a:p>
                      <a:pPr marR="8255" algn="ctr">
                        <a:lnSpc>
                          <a:spcPct val="100000"/>
                        </a:lnSpc>
                        <a:spcBef>
                          <a:spcPts val="755"/>
                        </a:spcBef>
                      </a:pPr>
                      <a:r>
                        <a:rPr sz="1000" spc="-50" dirty="0">
                          <a:latin typeface="Arial"/>
                          <a:cs typeface="Arial"/>
                        </a:rPr>
                        <a:t>1</a:t>
                      </a:r>
                      <a:endParaRPr sz="1000">
                        <a:latin typeface="Arial"/>
                        <a:cs typeface="Arial"/>
                      </a:endParaRPr>
                    </a:p>
                  </a:txBody>
                  <a:tcPr marL="0" marR="0" marT="95885" marB="0">
                    <a:lnL w="1270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dirty="0">
                        <a:latin typeface="Times New Roman"/>
                        <a:cs typeface="Times New Roman"/>
                      </a:endParaRPr>
                    </a:p>
                  </a:txBody>
                  <a:tcPr marL="0" marR="0" marT="0" marB="0">
                    <a:lnL w="6350">
                      <a:solidFill>
                        <a:srgbClr val="000000"/>
                      </a:solidFill>
                      <a:prstDash val="solid"/>
                    </a:lnL>
                    <a:lnR w="1270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1"/>
                  </a:ext>
                </a:extLst>
              </a:tr>
              <a:tr h="377825">
                <a:tc>
                  <a:txBody>
                    <a:bodyPr/>
                    <a:lstStyle/>
                    <a:p>
                      <a:pPr marR="8255" algn="ctr">
                        <a:lnSpc>
                          <a:spcPct val="100000"/>
                        </a:lnSpc>
                        <a:spcBef>
                          <a:spcPts val="755"/>
                        </a:spcBef>
                      </a:pPr>
                      <a:r>
                        <a:rPr sz="1000" spc="-50" dirty="0">
                          <a:latin typeface="Arial"/>
                          <a:cs typeface="Arial"/>
                        </a:rPr>
                        <a:t>2</a:t>
                      </a:r>
                      <a:endParaRPr sz="1000">
                        <a:latin typeface="Arial"/>
                        <a:cs typeface="Arial"/>
                      </a:endParaRPr>
                    </a:p>
                  </a:txBody>
                  <a:tcPr marL="0" marR="0" marT="95885" marB="0">
                    <a:lnL w="1270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1270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2"/>
                  </a:ext>
                </a:extLst>
              </a:tr>
              <a:tr h="377825">
                <a:tc>
                  <a:txBody>
                    <a:bodyPr/>
                    <a:lstStyle/>
                    <a:p>
                      <a:pPr marR="8255" algn="ctr">
                        <a:lnSpc>
                          <a:spcPct val="100000"/>
                        </a:lnSpc>
                        <a:spcBef>
                          <a:spcPts val="755"/>
                        </a:spcBef>
                      </a:pPr>
                      <a:r>
                        <a:rPr sz="1000" spc="-50" dirty="0">
                          <a:latin typeface="Arial"/>
                          <a:cs typeface="Arial"/>
                        </a:rPr>
                        <a:t>3</a:t>
                      </a:r>
                      <a:endParaRPr sz="1000">
                        <a:latin typeface="Arial"/>
                        <a:cs typeface="Arial"/>
                      </a:endParaRPr>
                    </a:p>
                  </a:txBody>
                  <a:tcPr marL="0" marR="0" marT="95885" marB="0">
                    <a:lnL w="1270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1270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3"/>
                  </a:ext>
                </a:extLst>
              </a:tr>
              <a:tr h="377825">
                <a:tc>
                  <a:txBody>
                    <a:bodyPr/>
                    <a:lstStyle/>
                    <a:p>
                      <a:pPr marR="8255" algn="ctr">
                        <a:lnSpc>
                          <a:spcPct val="100000"/>
                        </a:lnSpc>
                        <a:spcBef>
                          <a:spcPts val="755"/>
                        </a:spcBef>
                      </a:pPr>
                      <a:r>
                        <a:rPr sz="1000" spc="-50" dirty="0">
                          <a:latin typeface="Arial"/>
                          <a:cs typeface="Arial"/>
                        </a:rPr>
                        <a:t>4</a:t>
                      </a:r>
                      <a:endParaRPr sz="1000">
                        <a:latin typeface="Arial"/>
                        <a:cs typeface="Arial"/>
                      </a:endParaRPr>
                    </a:p>
                  </a:txBody>
                  <a:tcPr marL="0" marR="0" marT="95885" marB="0">
                    <a:lnL w="1270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1270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4"/>
                  </a:ext>
                </a:extLst>
              </a:tr>
              <a:tr h="377825">
                <a:tc>
                  <a:txBody>
                    <a:bodyPr/>
                    <a:lstStyle/>
                    <a:p>
                      <a:pPr marR="8255" algn="ctr">
                        <a:lnSpc>
                          <a:spcPct val="100000"/>
                        </a:lnSpc>
                        <a:spcBef>
                          <a:spcPts val="755"/>
                        </a:spcBef>
                      </a:pPr>
                      <a:r>
                        <a:rPr sz="1000" spc="-50" dirty="0">
                          <a:latin typeface="Arial"/>
                          <a:cs typeface="Arial"/>
                        </a:rPr>
                        <a:t>5</a:t>
                      </a:r>
                      <a:endParaRPr sz="1000">
                        <a:latin typeface="Arial"/>
                        <a:cs typeface="Arial"/>
                      </a:endParaRPr>
                    </a:p>
                  </a:txBody>
                  <a:tcPr marL="0" marR="0" marT="95885" marB="0">
                    <a:lnL w="1270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1270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5"/>
                  </a:ext>
                </a:extLst>
              </a:tr>
              <a:tr h="377825">
                <a:tc>
                  <a:txBody>
                    <a:bodyPr/>
                    <a:lstStyle/>
                    <a:p>
                      <a:pPr marR="8255" algn="ctr">
                        <a:lnSpc>
                          <a:spcPct val="100000"/>
                        </a:lnSpc>
                        <a:spcBef>
                          <a:spcPts val="755"/>
                        </a:spcBef>
                      </a:pPr>
                      <a:r>
                        <a:rPr sz="1000" spc="-50" dirty="0">
                          <a:latin typeface="Arial"/>
                          <a:cs typeface="Arial"/>
                        </a:rPr>
                        <a:t>6</a:t>
                      </a:r>
                      <a:endParaRPr sz="1000">
                        <a:latin typeface="Arial"/>
                        <a:cs typeface="Arial"/>
                      </a:endParaRPr>
                    </a:p>
                  </a:txBody>
                  <a:tcPr marL="0" marR="0" marT="95885" marB="0">
                    <a:lnL w="12700">
                      <a:solidFill>
                        <a:srgbClr val="000000"/>
                      </a:solidFill>
                      <a:prstDash val="solid"/>
                    </a:lnL>
                    <a:lnR w="6350">
                      <a:solidFill>
                        <a:srgbClr val="000000"/>
                      </a:solidFill>
                      <a:prstDash val="solid"/>
                    </a:lnR>
                    <a:lnT w="6350">
                      <a:solidFill>
                        <a:srgbClr val="000000"/>
                      </a:solidFill>
                      <a:prstDash val="solid"/>
                    </a:lnT>
                    <a:lnB w="1270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1270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1270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1270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12700">
                      <a:solidFill>
                        <a:srgbClr val="000000"/>
                      </a:solidFill>
                      <a:prstDash val="solid"/>
                    </a:lnB>
                  </a:tcPr>
                </a:tc>
                <a:tc>
                  <a:txBody>
                    <a:bodyPr/>
                    <a:lstStyle/>
                    <a:p>
                      <a:pPr>
                        <a:lnSpc>
                          <a:spcPct val="100000"/>
                        </a:lnSpc>
                      </a:pPr>
                      <a:endParaRPr sz="8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1270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1270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1270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1270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12700">
                      <a:solidFill>
                        <a:srgbClr val="000000"/>
                      </a:solidFill>
                      <a:prstDash val="solid"/>
                    </a:lnB>
                  </a:tcPr>
                </a:tc>
                <a:tc>
                  <a:txBody>
                    <a:bodyPr/>
                    <a:lstStyle/>
                    <a:p>
                      <a:pPr>
                        <a:lnSpc>
                          <a:spcPct val="100000"/>
                        </a:lnSpc>
                      </a:pPr>
                      <a:endParaRPr sz="800" dirty="0">
                        <a:latin typeface="Times New Roman"/>
                        <a:cs typeface="Times New Roman"/>
                      </a:endParaRPr>
                    </a:p>
                  </a:txBody>
                  <a:tcPr marL="0" marR="0" marT="0" marB="0">
                    <a:lnL w="6350">
                      <a:solidFill>
                        <a:srgbClr val="000000"/>
                      </a:solidFill>
                      <a:prstDash val="solid"/>
                    </a:lnL>
                    <a:lnR w="12700">
                      <a:solidFill>
                        <a:srgbClr val="000000"/>
                      </a:solidFill>
                      <a:prstDash val="solid"/>
                    </a:lnR>
                    <a:lnT w="6350">
                      <a:solidFill>
                        <a:srgbClr val="000000"/>
                      </a:solidFill>
                      <a:prstDash val="solid"/>
                    </a:lnT>
                    <a:lnB w="12700">
                      <a:solidFill>
                        <a:srgbClr val="000000"/>
                      </a:solidFill>
                      <a:prstDash val="solid"/>
                    </a:lnB>
                  </a:tcPr>
                </a:tc>
                <a:extLst>
                  <a:ext uri="{0D108BD9-81ED-4DB2-BD59-A6C34878D82A}">
                    <a16:rowId xmlns:a16="http://schemas.microsoft.com/office/drawing/2014/main" val="10006"/>
                  </a:ext>
                </a:extLst>
              </a:tr>
            </a:tbl>
          </a:graphicData>
        </a:graphic>
      </p:graphicFrame>
      <p:sp>
        <p:nvSpPr>
          <p:cNvPr id="33" name="object 33"/>
          <p:cNvSpPr txBox="1"/>
          <p:nvPr/>
        </p:nvSpPr>
        <p:spPr>
          <a:xfrm>
            <a:off x="348517" y="5042199"/>
            <a:ext cx="2001459" cy="197490"/>
          </a:xfrm>
          <a:prstGeom prst="rect">
            <a:avLst/>
          </a:prstGeom>
        </p:spPr>
        <p:txBody>
          <a:bodyPr vert="horz" wrap="square" lIns="0" tIns="12700" rIns="0" bIns="0" rtlCol="0">
            <a:spAutoFit/>
          </a:bodyPr>
          <a:lstStyle/>
          <a:p>
            <a:pPr marL="12700">
              <a:lnSpc>
                <a:spcPct val="100000"/>
              </a:lnSpc>
              <a:spcBef>
                <a:spcPts val="100"/>
              </a:spcBef>
            </a:pPr>
            <a:r>
              <a:rPr lang="de-DE" sz="1200">
                <a:latin typeface="Arial"/>
                <a:cs typeface="Arial"/>
              </a:rPr>
              <a:t>Beanstandung des Besitzers</a:t>
            </a:r>
            <a:endParaRPr sz="1200" dirty="0">
              <a:latin typeface="Arial"/>
              <a:cs typeface="Arial"/>
            </a:endParaRPr>
          </a:p>
        </p:txBody>
      </p:sp>
      <p:sp>
        <p:nvSpPr>
          <p:cNvPr id="34" name="object 34"/>
          <p:cNvSpPr/>
          <p:nvPr/>
        </p:nvSpPr>
        <p:spPr>
          <a:xfrm>
            <a:off x="361214" y="5273968"/>
            <a:ext cx="3128010" cy="1508125"/>
          </a:xfrm>
          <a:custGeom>
            <a:avLst/>
            <a:gdLst/>
            <a:ahLst/>
            <a:cxnLst/>
            <a:rect l="l" t="t" r="r" b="b"/>
            <a:pathLst>
              <a:path w="3128010" h="1508125">
                <a:moveTo>
                  <a:pt x="3091637" y="1507756"/>
                </a:moveTo>
                <a:lnTo>
                  <a:pt x="35991" y="1507756"/>
                </a:lnTo>
                <a:lnTo>
                  <a:pt x="21983" y="1504927"/>
                </a:lnTo>
                <a:lnTo>
                  <a:pt x="10542" y="1497214"/>
                </a:lnTo>
                <a:lnTo>
                  <a:pt x="2828" y="1485773"/>
                </a:lnTo>
                <a:lnTo>
                  <a:pt x="0" y="1471764"/>
                </a:lnTo>
                <a:lnTo>
                  <a:pt x="0" y="35991"/>
                </a:lnTo>
                <a:lnTo>
                  <a:pt x="2828" y="21988"/>
                </a:lnTo>
                <a:lnTo>
                  <a:pt x="10542" y="10547"/>
                </a:lnTo>
                <a:lnTo>
                  <a:pt x="21983" y="2830"/>
                </a:lnTo>
                <a:lnTo>
                  <a:pt x="35991" y="0"/>
                </a:lnTo>
                <a:lnTo>
                  <a:pt x="3091637" y="0"/>
                </a:lnTo>
                <a:lnTo>
                  <a:pt x="3105640" y="2830"/>
                </a:lnTo>
                <a:lnTo>
                  <a:pt x="3117081" y="10547"/>
                </a:lnTo>
                <a:lnTo>
                  <a:pt x="3124798" y="21988"/>
                </a:lnTo>
                <a:lnTo>
                  <a:pt x="3127629" y="35991"/>
                </a:lnTo>
                <a:lnTo>
                  <a:pt x="3127629" y="1471764"/>
                </a:lnTo>
                <a:lnTo>
                  <a:pt x="3124798" y="1485773"/>
                </a:lnTo>
                <a:lnTo>
                  <a:pt x="3117081" y="1497214"/>
                </a:lnTo>
                <a:lnTo>
                  <a:pt x="3105640" y="1504927"/>
                </a:lnTo>
                <a:lnTo>
                  <a:pt x="3091637" y="1507756"/>
                </a:lnTo>
                <a:close/>
              </a:path>
            </a:pathLst>
          </a:custGeom>
          <a:ln w="12700">
            <a:solidFill>
              <a:srgbClr val="000000"/>
            </a:solidFill>
          </a:ln>
        </p:spPr>
        <p:txBody>
          <a:bodyPr wrap="square" lIns="0" tIns="0" rIns="0" bIns="0" rtlCol="0"/>
          <a:lstStyle/>
          <a:p>
            <a:endParaRPr/>
          </a:p>
        </p:txBody>
      </p:sp>
      <p:sp>
        <p:nvSpPr>
          <p:cNvPr id="35" name="object 35"/>
          <p:cNvSpPr txBox="1"/>
          <p:nvPr/>
        </p:nvSpPr>
        <p:spPr>
          <a:xfrm>
            <a:off x="4049426" y="5042199"/>
            <a:ext cx="2319624" cy="197490"/>
          </a:xfrm>
          <a:prstGeom prst="rect">
            <a:avLst/>
          </a:prstGeom>
        </p:spPr>
        <p:txBody>
          <a:bodyPr vert="horz" wrap="square" lIns="0" tIns="12700" rIns="0" bIns="0" rtlCol="0">
            <a:spAutoFit/>
          </a:bodyPr>
          <a:lstStyle/>
          <a:p>
            <a:pPr marL="12700">
              <a:lnSpc>
                <a:spcPct val="100000"/>
              </a:lnSpc>
              <a:spcBef>
                <a:spcPts val="100"/>
              </a:spcBef>
            </a:pPr>
            <a:r>
              <a:rPr lang="de-DE" sz="1200" spc="-10" dirty="0">
                <a:latin typeface="Arial"/>
                <a:cs typeface="Arial"/>
              </a:rPr>
              <a:t>Inspektionsergebnis</a:t>
            </a:r>
            <a:endParaRPr sz="1200" dirty="0">
              <a:latin typeface="Arial"/>
              <a:cs typeface="Arial"/>
            </a:endParaRPr>
          </a:p>
        </p:txBody>
      </p:sp>
      <p:sp>
        <p:nvSpPr>
          <p:cNvPr id="36" name="object 36"/>
          <p:cNvSpPr/>
          <p:nvPr/>
        </p:nvSpPr>
        <p:spPr>
          <a:xfrm>
            <a:off x="4062124" y="5273968"/>
            <a:ext cx="3128010" cy="1508125"/>
          </a:xfrm>
          <a:custGeom>
            <a:avLst/>
            <a:gdLst/>
            <a:ahLst/>
            <a:cxnLst/>
            <a:rect l="l" t="t" r="r" b="b"/>
            <a:pathLst>
              <a:path w="3128009" h="1508125">
                <a:moveTo>
                  <a:pt x="3091637" y="1507756"/>
                </a:moveTo>
                <a:lnTo>
                  <a:pt x="35991" y="1507756"/>
                </a:lnTo>
                <a:lnTo>
                  <a:pt x="21983" y="1504927"/>
                </a:lnTo>
                <a:lnTo>
                  <a:pt x="10542" y="1497214"/>
                </a:lnTo>
                <a:lnTo>
                  <a:pt x="2828" y="1485773"/>
                </a:lnTo>
                <a:lnTo>
                  <a:pt x="0" y="1471764"/>
                </a:lnTo>
                <a:lnTo>
                  <a:pt x="0" y="35991"/>
                </a:lnTo>
                <a:lnTo>
                  <a:pt x="2828" y="21988"/>
                </a:lnTo>
                <a:lnTo>
                  <a:pt x="10542" y="10547"/>
                </a:lnTo>
                <a:lnTo>
                  <a:pt x="21983" y="2830"/>
                </a:lnTo>
                <a:lnTo>
                  <a:pt x="35991" y="0"/>
                </a:lnTo>
                <a:lnTo>
                  <a:pt x="3091637" y="0"/>
                </a:lnTo>
                <a:lnTo>
                  <a:pt x="3105640" y="2830"/>
                </a:lnTo>
                <a:lnTo>
                  <a:pt x="3117081" y="10547"/>
                </a:lnTo>
                <a:lnTo>
                  <a:pt x="3124798" y="21988"/>
                </a:lnTo>
                <a:lnTo>
                  <a:pt x="3127629" y="35991"/>
                </a:lnTo>
                <a:lnTo>
                  <a:pt x="3127629" y="1471764"/>
                </a:lnTo>
                <a:lnTo>
                  <a:pt x="3124798" y="1485773"/>
                </a:lnTo>
                <a:lnTo>
                  <a:pt x="3117081" y="1497214"/>
                </a:lnTo>
                <a:lnTo>
                  <a:pt x="3105640" y="1504927"/>
                </a:lnTo>
                <a:lnTo>
                  <a:pt x="3091637" y="1507756"/>
                </a:lnTo>
                <a:close/>
              </a:path>
            </a:pathLst>
          </a:custGeom>
          <a:ln w="12700">
            <a:solidFill>
              <a:srgbClr val="000000"/>
            </a:solidFill>
          </a:ln>
        </p:spPr>
        <p:txBody>
          <a:bodyPr wrap="square" lIns="0" tIns="0" rIns="0" bIns="0" rtlCol="0"/>
          <a:lstStyle/>
          <a:p>
            <a:endParaRPr/>
          </a:p>
        </p:txBody>
      </p:sp>
      <p:grpSp>
        <p:nvGrpSpPr>
          <p:cNvPr id="55" name="object 103">
            <a:extLst>
              <a:ext uri="{FF2B5EF4-FFF2-40B4-BE49-F238E27FC236}">
                <a16:creationId xmlns:a16="http://schemas.microsoft.com/office/drawing/2014/main" id="{40F25DE5-B47D-6EC9-79A6-12163E1958E7}"/>
              </a:ext>
            </a:extLst>
          </p:cNvPr>
          <p:cNvGrpSpPr/>
          <p:nvPr/>
        </p:nvGrpSpPr>
        <p:grpSpPr>
          <a:xfrm>
            <a:off x="45690" y="2"/>
            <a:ext cx="2925445" cy="1285875"/>
            <a:chOff x="45690" y="2"/>
            <a:chExt cx="2925445" cy="1285875"/>
          </a:xfrm>
        </p:grpSpPr>
        <p:sp>
          <p:nvSpPr>
            <p:cNvPr id="56" name="object 104">
              <a:extLst>
                <a:ext uri="{FF2B5EF4-FFF2-40B4-BE49-F238E27FC236}">
                  <a16:creationId xmlns:a16="http://schemas.microsoft.com/office/drawing/2014/main" id="{3424B133-C94C-C46C-D386-AE3E1C74744F}"/>
                </a:ext>
              </a:extLst>
            </p:cNvPr>
            <p:cNvSpPr/>
            <p:nvPr/>
          </p:nvSpPr>
          <p:spPr>
            <a:xfrm>
              <a:off x="2349977" y="128019"/>
              <a:ext cx="292100" cy="501015"/>
            </a:xfrm>
            <a:custGeom>
              <a:avLst/>
              <a:gdLst/>
              <a:ahLst/>
              <a:cxnLst/>
              <a:rect l="l" t="t" r="r" b="b"/>
              <a:pathLst>
                <a:path w="292100" h="501015">
                  <a:moveTo>
                    <a:pt x="291845" y="0"/>
                  </a:moveTo>
                  <a:lnTo>
                    <a:pt x="57911" y="182880"/>
                  </a:lnTo>
                  <a:lnTo>
                    <a:pt x="27431" y="219456"/>
                  </a:lnTo>
                  <a:lnTo>
                    <a:pt x="8381" y="258318"/>
                  </a:lnTo>
                  <a:lnTo>
                    <a:pt x="0" y="308610"/>
                  </a:lnTo>
                  <a:lnTo>
                    <a:pt x="0" y="500634"/>
                  </a:lnTo>
                  <a:lnTo>
                    <a:pt x="233171" y="318516"/>
                  </a:lnTo>
                  <a:lnTo>
                    <a:pt x="264413" y="281940"/>
                  </a:lnTo>
                  <a:lnTo>
                    <a:pt x="283463" y="243078"/>
                  </a:lnTo>
                  <a:lnTo>
                    <a:pt x="291845" y="192786"/>
                  </a:lnTo>
                  <a:lnTo>
                    <a:pt x="291845" y="0"/>
                  </a:lnTo>
                  <a:close/>
                </a:path>
              </a:pathLst>
            </a:custGeom>
            <a:solidFill>
              <a:srgbClr val="EBEBEB"/>
            </a:solidFill>
          </p:spPr>
          <p:txBody>
            <a:bodyPr wrap="square" lIns="0" tIns="0" rIns="0" bIns="0" rtlCol="0"/>
            <a:lstStyle/>
            <a:p>
              <a:endParaRPr/>
            </a:p>
          </p:txBody>
        </p:sp>
        <p:sp>
          <p:nvSpPr>
            <p:cNvPr id="57" name="object 105">
              <a:extLst>
                <a:ext uri="{FF2B5EF4-FFF2-40B4-BE49-F238E27FC236}">
                  <a16:creationId xmlns:a16="http://schemas.microsoft.com/office/drawing/2014/main" id="{EA6B89B6-A3AF-A470-C42C-7A519A942EA3}"/>
                </a:ext>
              </a:extLst>
            </p:cNvPr>
            <p:cNvSpPr/>
            <p:nvPr/>
          </p:nvSpPr>
          <p:spPr>
            <a:xfrm>
              <a:off x="2020785" y="128028"/>
              <a:ext cx="621030" cy="829310"/>
            </a:xfrm>
            <a:custGeom>
              <a:avLst/>
              <a:gdLst/>
              <a:ahLst/>
              <a:cxnLst/>
              <a:rect l="l" t="t" r="r" b="b"/>
              <a:pathLst>
                <a:path w="621030" h="829310">
                  <a:moveTo>
                    <a:pt x="291846" y="308610"/>
                  </a:moveTo>
                  <a:lnTo>
                    <a:pt x="284226" y="258318"/>
                  </a:lnTo>
                  <a:lnTo>
                    <a:pt x="265176" y="219456"/>
                  </a:lnTo>
                  <a:lnTo>
                    <a:pt x="233934" y="182880"/>
                  </a:lnTo>
                  <a:lnTo>
                    <a:pt x="0" y="0"/>
                  </a:lnTo>
                  <a:lnTo>
                    <a:pt x="0" y="192786"/>
                  </a:lnTo>
                  <a:lnTo>
                    <a:pt x="762" y="205740"/>
                  </a:lnTo>
                  <a:lnTo>
                    <a:pt x="12192" y="255270"/>
                  </a:lnTo>
                  <a:lnTo>
                    <a:pt x="34290" y="292608"/>
                  </a:lnTo>
                  <a:lnTo>
                    <a:pt x="291846" y="500634"/>
                  </a:lnTo>
                  <a:lnTo>
                    <a:pt x="291846" y="308610"/>
                  </a:lnTo>
                  <a:close/>
                </a:path>
                <a:path w="621030" h="829310">
                  <a:moveTo>
                    <a:pt x="621030" y="328422"/>
                  </a:moveTo>
                  <a:lnTo>
                    <a:pt x="387096" y="511302"/>
                  </a:lnTo>
                  <a:lnTo>
                    <a:pt x="356616" y="547878"/>
                  </a:lnTo>
                  <a:lnTo>
                    <a:pt x="337566" y="586740"/>
                  </a:lnTo>
                  <a:lnTo>
                    <a:pt x="329184" y="637032"/>
                  </a:lnTo>
                  <a:lnTo>
                    <a:pt x="329184" y="829056"/>
                  </a:lnTo>
                  <a:lnTo>
                    <a:pt x="562356" y="646938"/>
                  </a:lnTo>
                  <a:lnTo>
                    <a:pt x="593598" y="610362"/>
                  </a:lnTo>
                  <a:lnTo>
                    <a:pt x="612648" y="571500"/>
                  </a:lnTo>
                  <a:lnTo>
                    <a:pt x="621030" y="521208"/>
                  </a:lnTo>
                  <a:lnTo>
                    <a:pt x="621030" y="328422"/>
                  </a:lnTo>
                  <a:close/>
                </a:path>
              </a:pathLst>
            </a:custGeom>
            <a:solidFill>
              <a:srgbClr val="DADAD9"/>
            </a:solidFill>
          </p:spPr>
          <p:txBody>
            <a:bodyPr wrap="square" lIns="0" tIns="0" rIns="0" bIns="0" rtlCol="0"/>
            <a:lstStyle/>
            <a:p>
              <a:endParaRPr/>
            </a:p>
          </p:txBody>
        </p:sp>
        <p:sp>
          <p:nvSpPr>
            <p:cNvPr id="58" name="object 106">
              <a:extLst>
                <a:ext uri="{FF2B5EF4-FFF2-40B4-BE49-F238E27FC236}">
                  <a16:creationId xmlns:a16="http://schemas.microsoft.com/office/drawing/2014/main" id="{CF832D83-7C51-2426-5CFA-713B9E693C23}"/>
                </a:ext>
              </a:extLst>
            </p:cNvPr>
            <p:cNvSpPr/>
            <p:nvPr/>
          </p:nvSpPr>
          <p:spPr>
            <a:xfrm>
              <a:off x="703287" y="128028"/>
              <a:ext cx="1280160" cy="1157605"/>
            </a:xfrm>
            <a:custGeom>
              <a:avLst/>
              <a:gdLst/>
              <a:ahLst/>
              <a:cxnLst/>
              <a:rect l="l" t="t" r="r" b="b"/>
              <a:pathLst>
                <a:path w="1280160" h="1157605">
                  <a:moveTo>
                    <a:pt x="291846" y="308610"/>
                  </a:moveTo>
                  <a:lnTo>
                    <a:pt x="283464" y="258318"/>
                  </a:lnTo>
                  <a:lnTo>
                    <a:pt x="264414" y="219456"/>
                  </a:lnTo>
                  <a:lnTo>
                    <a:pt x="233934" y="182880"/>
                  </a:lnTo>
                  <a:lnTo>
                    <a:pt x="0" y="0"/>
                  </a:lnTo>
                  <a:lnTo>
                    <a:pt x="0" y="192786"/>
                  </a:lnTo>
                  <a:lnTo>
                    <a:pt x="762" y="205740"/>
                  </a:lnTo>
                  <a:lnTo>
                    <a:pt x="12954" y="255270"/>
                  </a:lnTo>
                  <a:lnTo>
                    <a:pt x="35052" y="292608"/>
                  </a:lnTo>
                  <a:lnTo>
                    <a:pt x="291846" y="500634"/>
                  </a:lnTo>
                  <a:lnTo>
                    <a:pt x="291846" y="308610"/>
                  </a:lnTo>
                  <a:close/>
                </a:path>
                <a:path w="1280160" h="1157605">
                  <a:moveTo>
                    <a:pt x="621030" y="656831"/>
                  </a:moveTo>
                  <a:lnTo>
                    <a:pt x="387096" y="839711"/>
                  </a:lnTo>
                  <a:lnTo>
                    <a:pt x="355854" y="876287"/>
                  </a:lnTo>
                  <a:lnTo>
                    <a:pt x="336804" y="915149"/>
                  </a:lnTo>
                  <a:lnTo>
                    <a:pt x="329184" y="965441"/>
                  </a:lnTo>
                  <a:lnTo>
                    <a:pt x="329184" y="1157465"/>
                  </a:lnTo>
                  <a:lnTo>
                    <a:pt x="563118" y="975347"/>
                  </a:lnTo>
                  <a:lnTo>
                    <a:pt x="594360" y="938771"/>
                  </a:lnTo>
                  <a:lnTo>
                    <a:pt x="613410" y="899909"/>
                  </a:lnTo>
                  <a:lnTo>
                    <a:pt x="621030" y="849617"/>
                  </a:lnTo>
                  <a:lnTo>
                    <a:pt x="621030" y="656831"/>
                  </a:lnTo>
                  <a:close/>
                </a:path>
                <a:path w="1280160" h="1157605">
                  <a:moveTo>
                    <a:pt x="621030" y="0"/>
                  </a:moveTo>
                  <a:lnTo>
                    <a:pt x="387096" y="182880"/>
                  </a:lnTo>
                  <a:lnTo>
                    <a:pt x="355854" y="219456"/>
                  </a:lnTo>
                  <a:lnTo>
                    <a:pt x="336804" y="258318"/>
                  </a:lnTo>
                  <a:lnTo>
                    <a:pt x="329184" y="308610"/>
                  </a:lnTo>
                  <a:lnTo>
                    <a:pt x="329184" y="500634"/>
                  </a:lnTo>
                  <a:lnTo>
                    <a:pt x="563118" y="318516"/>
                  </a:lnTo>
                  <a:lnTo>
                    <a:pt x="594360" y="281940"/>
                  </a:lnTo>
                  <a:lnTo>
                    <a:pt x="613410" y="243078"/>
                  </a:lnTo>
                  <a:lnTo>
                    <a:pt x="621030" y="192786"/>
                  </a:lnTo>
                  <a:lnTo>
                    <a:pt x="621030" y="0"/>
                  </a:lnTo>
                  <a:close/>
                </a:path>
                <a:path w="1280160" h="1157605">
                  <a:moveTo>
                    <a:pt x="1280160" y="0"/>
                  </a:moveTo>
                  <a:lnTo>
                    <a:pt x="1046226" y="182880"/>
                  </a:lnTo>
                  <a:lnTo>
                    <a:pt x="1014984" y="219456"/>
                  </a:lnTo>
                  <a:lnTo>
                    <a:pt x="995934" y="258318"/>
                  </a:lnTo>
                  <a:lnTo>
                    <a:pt x="988314" y="308610"/>
                  </a:lnTo>
                  <a:lnTo>
                    <a:pt x="988314" y="500634"/>
                  </a:lnTo>
                  <a:lnTo>
                    <a:pt x="1221486" y="318516"/>
                  </a:lnTo>
                  <a:lnTo>
                    <a:pt x="1252728" y="281940"/>
                  </a:lnTo>
                  <a:lnTo>
                    <a:pt x="1271778" y="243078"/>
                  </a:lnTo>
                  <a:lnTo>
                    <a:pt x="1280160" y="192786"/>
                  </a:lnTo>
                  <a:lnTo>
                    <a:pt x="1280160" y="0"/>
                  </a:lnTo>
                  <a:close/>
                </a:path>
              </a:pathLst>
            </a:custGeom>
            <a:solidFill>
              <a:srgbClr val="EBEBEB"/>
            </a:solidFill>
          </p:spPr>
          <p:txBody>
            <a:bodyPr wrap="square" lIns="0" tIns="0" rIns="0" bIns="0" rtlCol="0"/>
            <a:lstStyle/>
            <a:p>
              <a:endParaRPr/>
            </a:p>
          </p:txBody>
        </p:sp>
        <p:sp>
          <p:nvSpPr>
            <p:cNvPr id="59" name="object 107">
              <a:extLst>
                <a:ext uri="{FF2B5EF4-FFF2-40B4-BE49-F238E27FC236}">
                  <a16:creationId xmlns:a16="http://schemas.microsoft.com/office/drawing/2014/main" id="{52EAEA3D-F502-5B91-D06C-611E3B1BEAD7}"/>
                </a:ext>
              </a:extLst>
            </p:cNvPr>
            <p:cNvSpPr/>
            <p:nvPr/>
          </p:nvSpPr>
          <p:spPr>
            <a:xfrm>
              <a:off x="374103" y="128028"/>
              <a:ext cx="621030" cy="829310"/>
            </a:xfrm>
            <a:custGeom>
              <a:avLst/>
              <a:gdLst/>
              <a:ahLst/>
              <a:cxnLst/>
              <a:rect l="l" t="t" r="r" b="b"/>
              <a:pathLst>
                <a:path w="621030" h="829310">
                  <a:moveTo>
                    <a:pt x="291846" y="0"/>
                  </a:moveTo>
                  <a:lnTo>
                    <a:pt x="57912" y="182880"/>
                  </a:lnTo>
                  <a:lnTo>
                    <a:pt x="26670" y="219456"/>
                  </a:lnTo>
                  <a:lnTo>
                    <a:pt x="7620" y="258318"/>
                  </a:lnTo>
                  <a:lnTo>
                    <a:pt x="0" y="308610"/>
                  </a:lnTo>
                  <a:lnTo>
                    <a:pt x="0" y="500634"/>
                  </a:lnTo>
                  <a:lnTo>
                    <a:pt x="233934" y="318516"/>
                  </a:lnTo>
                  <a:lnTo>
                    <a:pt x="265176" y="281940"/>
                  </a:lnTo>
                  <a:lnTo>
                    <a:pt x="284226" y="243078"/>
                  </a:lnTo>
                  <a:lnTo>
                    <a:pt x="291846" y="192786"/>
                  </a:lnTo>
                  <a:lnTo>
                    <a:pt x="291846" y="0"/>
                  </a:lnTo>
                  <a:close/>
                </a:path>
                <a:path w="621030" h="829310">
                  <a:moveTo>
                    <a:pt x="621030" y="637032"/>
                  </a:moveTo>
                  <a:lnTo>
                    <a:pt x="612648" y="586740"/>
                  </a:lnTo>
                  <a:lnTo>
                    <a:pt x="593598" y="547878"/>
                  </a:lnTo>
                  <a:lnTo>
                    <a:pt x="563118" y="511302"/>
                  </a:lnTo>
                  <a:lnTo>
                    <a:pt x="329184" y="328422"/>
                  </a:lnTo>
                  <a:lnTo>
                    <a:pt x="329184" y="521208"/>
                  </a:lnTo>
                  <a:lnTo>
                    <a:pt x="329946" y="534162"/>
                  </a:lnTo>
                  <a:lnTo>
                    <a:pt x="342138" y="583692"/>
                  </a:lnTo>
                  <a:lnTo>
                    <a:pt x="364236" y="621030"/>
                  </a:lnTo>
                  <a:lnTo>
                    <a:pt x="621030" y="829056"/>
                  </a:lnTo>
                  <a:lnTo>
                    <a:pt x="621030" y="637032"/>
                  </a:lnTo>
                  <a:close/>
                </a:path>
              </a:pathLst>
            </a:custGeom>
            <a:solidFill>
              <a:srgbClr val="DADAD9"/>
            </a:solidFill>
          </p:spPr>
          <p:txBody>
            <a:bodyPr wrap="square" lIns="0" tIns="0" rIns="0" bIns="0" rtlCol="0"/>
            <a:lstStyle/>
            <a:p>
              <a:endParaRPr/>
            </a:p>
          </p:txBody>
        </p:sp>
        <p:sp>
          <p:nvSpPr>
            <p:cNvPr id="60" name="object 108">
              <a:extLst>
                <a:ext uri="{FF2B5EF4-FFF2-40B4-BE49-F238E27FC236}">
                  <a16:creationId xmlns:a16="http://schemas.microsoft.com/office/drawing/2014/main" id="{A28B201F-40C5-AA4C-86D7-176ED9F9DEBF}"/>
                </a:ext>
              </a:extLst>
            </p:cNvPr>
            <p:cNvSpPr/>
            <p:nvPr/>
          </p:nvSpPr>
          <p:spPr>
            <a:xfrm>
              <a:off x="374110" y="456440"/>
              <a:ext cx="292100" cy="501015"/>
            </a:xfrm>
            <a:custGeom>
              <a:avLst/>
              <a:gdLst/>
              <a:ahLst/>
              <a:cxnLst/>
              <a:rect l="l" t="t" r="r" b="b"/>
              <a:pathLst>
                <a:path w="292100" h="501015">
                  <a:moveTo>
                    <a:pt x="291846" y="0"/>
                  </a:moveTo>
                  <a:lnTo>
                    <a:pt x="57911" y="182880"/>
                  </a:lnTo>
                  <a:lnTo>
                    <a:pt x="26670" y="219456"/>
                  </a:lnTo>
                  <a:lnTo>
                    <a:pt x="7620" y="258318"/>
                  </a:lnTo>
                  <a:lnTo>
                    <a:pt x="0" y="308610"/>
                  </a:lnTo>
                  <a:lnTo>
                    <a:pt x="0" y="500634"/>
                  </a:lnTo>
                  <a:lnTo>
                    <a:pt x="233934" y="318516"/>
                  </a:lnTo>
                  <a:lnTo>
                    <a:pt x="265176" y="281940"/>
                  </a:lnTo>
                  <a:lnTo>
                    <a:pt x="284226" y="243078"/>
                  </a:lnTo>
                  <a:lnTo>
                    <a:pt x="291846" y="192786"/>
                  </a:lnTo>
                  <a:lnTo>
                    <a:pt x="291846" y="0"/>
                  </a:lnTo>
                  <a:close/>
                </a:path>
              </a:pathLst>
            </a:custGeom>
            <a:solidFill>
              <a:srgbClr val="EBEBEB"/>
            </a:solidFill>
          </p:spPr>
          <p:txBody>
            <a:bodyPr wrap="square" lIns="0" tIns="0" rIns="0" bIns="0" rtlCol="0"/>
            <a:lstStyle/>
            <a:p>
              <a:endParaRPr/>
            </a:p>
          </p:txBody>
        </p:sp>
        <p:sp>
          <p:nvSpPr>
            <p:cNvPr id="61" name="object 109">
              <a:extLst>
                <a:ext uri="{FF2B5EF4-FFF2-40B4-BE49-F238E27FC236}">
                  <a16:creationId xmlns:a16="http://schemas.microsoft.com/office/drawing/2014/main" id="{5B830DA6-2EFC-AB6A-087B-57E4C8CCE804}"/>
                </a:ext>
              </a:extLst>
            </p:cNvPr>
            <p:cNvSpPr/>
            <p:nvPr/>
          </p:nvSpPr>
          <p:spPr>
            <a:xfrm>
              <a:off x="374110" y="784860"/>
              <a:ext cx="292100" cy="501015"/>
            </a:xfrm>
            <a:custGeom>
              <a:avLst/>
              <a:gdLst/>
              <a:ahLst/>
              <a:cxnLst/>
              <a:rect l="l" t="t" r="r" b="b"/>
              <a:pathLst>
                <a:path w="292100" h="501015">
                  <a:moveTo>
                    <a:pt x="291846" y="0"/>
                  </a:moveTo>
                  <a:lnTo>
                    <a:pt x="57911" y="182880"/>
                  </a:lnTo>
                  <a:lnTo>
                    <a:pt x="26670" y="219456"/>
                  </a:lnTo>
                  <a:lnTo>
                    <a:pt x="7620" y="258318"/>
                  </a:lnTo>
                  <a:lnTo>
                    <a:pt x="0" y="308610"/>
                  </a:lnTo>
                  <a:lnTo>
                    <a:pt x="0" y="500634"/>
                  </a:lnTo>
                  <a:lnTo>
                    <a:pt x="233934" y="318516"/>
                  </a:lnTo>
                  <a:lnTo>
                    <a:pt x="265176" y="281940"/>
                  </a:lnTo>
                  <a:lnTo>
                    <a:pt x="284226" y="243078"/>
                  </a:lnTo>
                  <a:lnTo>
                    <a:pt x="291846" y="192786"/>
                  </a:lnTo>
                  <a:lnTo>
                    <a:pt x="291846" y="0"/>
                  </a:lnTo>
                  <a:close/>
                </a:path>
              </a:pathLst>
            </a:custGeom>
            <a:solidFill>
              <a:srgbClr val="DADAD9"/>
            </a:solidFill>
          </p:spPr>
          <p:txBody>
            <a:bodyPr wrap="square" lIns="0" tIns="0" rIns="0" bIns="0" rtlCol="0"/>
            <a:lstStyle/>
            <a:p>
              <a:endParaRPr/>
            </a:p>
          </p:txBody>
        </p:sp>
        <p:sp>
          <p:nvSpPr>
            <p:cNvPr id="62" name="object 110">
              <a:extLst>
                <a:ext uri="{FF2B5EF4-FFF2-40B4-BE49-F238E27FC236}">
                  <a16:creationId xmlns:a16="http://schemas.microsoft.com/office/drawing/2014/main" id="{C2FA011F-1D48-E47A-AC9F-2A70F41835D2}"/>
                </a:ext>
              </a:extLst>
            </p:cNvPr>
            <p:cNvSpPr/>
            <p:nvPr/>
          </p:nvSpPr>
          <p:spPr>
            <a:xfrm>
              <a:off x="1691601" y="12"/>
              <a:ext cx="1279525" cy="300990"/>
            </a:xfrm>
            <a:custGeom>
              <a:avLst/>
              <a:gdLst/>
              <a:ahLst/>
              <a:cxnLst/>
              <a:rect l="l" t="t" r="r" b="b"/>
              <a:pathLst>
                <a:path w="1279525" h="300990">
                  <a:moveTo>
                    <a:pt x="291084" y="0"/>
                  </a:moveTo>
                  <a:lnTo>
                    <a:pt x="41148" y="0"/>
                  </a:lnTo>
                  <a:lnTo>
                    <a:pt x="19050" y="32004"/>
                  </a:lnTo>
                  <a:lnTo>
                    <a:pt x="3810" y="70866"/>
                  </a:lnTo>
                  <a:lnTo>
                    <a:pt x="0" y="108204"/>
                  </a:lnTo>
                  <a:lnTo>
                    <a:pt x="0" y="300990"/>
                  </a:lnTo>
                  <a:lnTo>
                    <a:pt x="233172" y="118110"/>
                  </a:lnTo>
                  <a:lnTo>
                    <a:pt x="264414" y="81534"/>
                  </a:lnTo>
                  <a:lnTo>
                    <a:pt x="283464" y="42672"/>
                  </a:lnTo>
                  <a:lnTo>
                    <a:pt x="291084" y="0"/>
                  </a:lnTo>
                  <a:close/>
                </a:path>
                <a:path w="1279525" h="300990">
                  <a:moveTo>
                    <a:pt x="1279398" y="108204"/>
                  </a:moveTo>
                  <a:lnTo>
                    <a:pt x="1271778" y="57912"/>
                  </a:lnTo>
                  <a:lnTo>
                    <a:pt x="1252728" y="19050"/>
                  </a:lnTo>
                  <a:lnTo>
                    <a:pt x="1238250" y="0"/>
                  </a:lnTo>
                  <a:lnTo>
                    <a:pt x="987552" y="0"/>
                  </a:lnTo>
                  <a:lnTo>
                    <a:pt x="995172" y="42672"/>
                  </a:lnTo>
                  <a:lnTo>
                    <a:pt x="1014984" y="81534"/>
                  </a:lnTo>
                  <a:lnTo>
                    <a:pt x="1045464" y="118110"/>
                  </a:lnTo>
                  <a:lnTo>
                    <a:pt x="1279398" y="300990"/>
                  </a:lnTo>
                  <a:lnTo>
                    <a:pt x="1279398" y="108204"/>
                  </a:lnTo>
                  <a:close/>
                </a:path>
              </a:pathLst>
            </a:custGeom>
            <a:solidFill>
              <a:srgbClr val="EBEBEB"/>
            </a:solidFill>
          </p:spPr>
          <p:txBody>
            <a:bodyPr wrap="square" lIns="0" tIns="0" rIns="0" bIns="0" rtlCol="0"/>
            <a:lstStyle/>
            <a:p>
              <a:endParaRPr/>
            </a:p>
          </p:txBody>
        </p:sp>
        <p:sp>
          <p:nvSpPr>
            <p:cNvPr id="63" name="object 111">
              <a:extLst>
                <a:ext uri="{FF2B5EF4-FFF2-40B4-BE49-F238E27FC236}">
                  <a16:creationId xmlns:a16="http://schemas.microsoft.com/office/drawing/2014/main" id="{256750CE-6AA1-E8C7-F9EC-05E2A39C1456}"/>
                </a:ext>
              </a:extLst>
            </p:cNvPr>
            <p:cNvSpPr/>
            <p:nvPr/>
          </p:nvSpPr>
          <p:spPr>
            <a:xfrm>
              <a:off x="1362428" y="2"/>
              <a:ext cx="291465" cy="300990"/>
            </a:xfrm>
            <a:custGeom>
              <a:avLst/>
              <a:gdLst/>
              <a:ahLst/>
              <a:cxnLst/>
              <a:rect l="l" t="t" r="r" b="b"/>
              <a:pathLst>
                <a:path w="291464" h="300990">
                  <a:moveTo>
                    <a:pt x="250697" y="0"/>
                  </a:moveTo>
                  <a:lnTo>
                    <a:pt x="0" y="0"/>
                  </a:lnTo>
                  <a:lnTo>
                    <a:pt x="7620" y="42672"/>
                  </a:lnTo>
                  <a:lnTo>
                    <a:pt x="26670" y="81534"/>
                  </a:lnTo>
                  <a:lnTo>
                    <a:pt x="57912" y="118110"/>
                  </a:lnTo>
                  <a:lnTo>
                    <a:pt x="291084" y="300990"/>
                  </a:lnTo>
                  <a:lnTo>
                    <a:pt x="291084" y="108204"/>
                  </a:lnTo>
                  <a:lnTo>
                    <a:pt x="283464" y="57912"/>
                  </a:lnTo>
                  <a:lnTo>
                    <a:pt x="264414" y="19050"/>
                  </a:lnTo>
                  <a:lnTo>
                    <a:pt x="250697" y="0"/>
                  </a:lnTo>
                  <a:close/>
                </a:path>
              </a:pathLst>
            </a:custGeom>
            <a:solidFill>
              <a:srgbClr val="DADAD9"/>
            </a:solidFill>
          </p:spPr>
          <p:txBody>
            <a:bodyPr wrap="square" lIns="0" tIns="0" rIns="0" bIns="0" rtlCol="0"/>
            <a:lstStyle/>
            <a:p>
              <a:endParaRPr/>
            </a:p>
          </p:txBody>
        </p:sp>
        <p:sp>
          <p:nvSpPr>
            <p:cNvPr id="64" name="object 112">
              <a:extLst>
                <a:ext uri="{FF2B5EF4-FFF2-40B4-BE49-F238E27FC236}">
                  <a16:creationId xmlns:a16="http://schemas.microsoft.com/office/drawing/2014/main" id="{B1313ACD-75D3-F6FF-0744-41CA71C078FB}"/>
                </a:ext>
              </a:extLst>
            </p:cNvPr>
            <p:cNvSpPr/>
            <p:nvPr/>
          </p:nvSpPr>
          <p:spPr>
            <a:xfrm>
              <a:off x="45681" y="12"/>
              <a:ext cx="1278890" cy="300990"/>
            </a:xfrm>
            <a:custGeom>
              <a:avLst/>
              <a:gdLst/>
              <a:ahLst/>
              <a:cxnLst/>
              <a:rect l="l" t="t" r="r" b="b"/>
              <a:pathLst>
                <a:path w="1278890" h="300990">
                  <a:moveTo>
                    <a:pt x="291084" y="108204"/>
                  </a:moveTo>
                  <a:lnTo>
                    <a:pt x="282702" y="57912"/>
                  </a:lnTo>
                  <a:lnTo>
                    <a:pt x="263652" y="19050"/>
                  </a:lnTo>
                  <a:lnTo>
                    <a:pt x="249936" y="0"/>
                  </a:lnTo>
                  <a:lnTo>
                    <a:pt x="0" y="0"/>
                  </a:lnTo>
                  <a:lnTo>
                    <a:pt x="7620" y="42672"/>
                  </a:lnTo>
                  <a:lnTo>
                    <a:pt x="26670" y="81534"/>
                  </a:lnTo>
                  <a:lnTo>
                    <a:pt x="57150" y="118110"/>
                  </a:lnTo>
                  <a:lnTo>
                    <a:pt x="291084" y="300990"/>
                  </a:lnTo>
                  <a:lnTo>
                    <a:pt x="291084" y="108204"/>
                  </a:lnTo>
                  <a:close/>
                </a:path>
                <a:path w="1278890" h="300990">
                  <a:moveTo>
                    <a:pt x="620268" y="0"/>
                  </a:moveTo>
                  <a:lnTo>
                    <a:pt x="369570" y="0"/>
                  </a:lnTo>
                  <a:lnTo>
                    <a:pt x="348234" y="32004"/>
                  </a:lnTo>
                  <a:lnTo>
                    <a:pt x="332994" y="70866"/>
                  </a:lnTo>
                  <a:lnTo>
                    <a:pt x="328422" y="108204"/>
                  </a:lnTo>
                  <a:lnTo>
                    <a:pt x="328422" y="300990"/>
                  </a:lnTo>
                  <a:lnTo>
                    <a:pt x="562356" y="118110"/>
                  </a:lnTo>
                  <a:lnTo>
                    <a:pt x="593598" y="81534"/>
                  </a:lnTo>
                  <a:lnTo>
                    <a:pt x="612648" y="42672"/>
                  </a:lnTo>
                  <a:lnTo>
                    <a:pt x="620268" y="0"/>
                  </a:lnTo>
                  <a:close/>
                </a:path>
                <a:path w="1278890" h="300990">
                  <a:moveTo>
                    <a:pt x="949452" y="108204"/>
                  </a:moveTo>
                  <a:lnTo>
                    <a:pt x="941070" y="57912"/>
                  </a:lnTo>
                  <a:lnTo>
                    <a:pt x="922020" y="19050"/>
                  </a:lnTo>
                  <a:lnTo>
                    <a:pt x="908304" y="0"/>
                  </a:lnTo>
                  <a:lnTo>
                    <a:pt x="658368" y="0"/>
                  </a:lnTo>
                  <a:lnTo>
                    <a:pt x="665988" y="42672"/>
                  </a:lnTo>
                  <a:lnTo>
                    <a:pt x="685038" y="81534"/>
                  </a:lnTo>
                  <a:lnTo>
                    <a:pt x="716280" y="118110"/>
                  </a:lnTo>
                  <a:lnTo>
                    <a:pt x="949452" y="300990"/>
                  </a:lnTo>
                  <a:lnTo>
                    <a:pt x="949452" y="108204"/>
                  </a:lnTo>
                  <a:close/>
                </a:path>
                <a:path w="1278890" h="300990">
                  <a:moveTo>
                    <a:pt x="1278636" y="0"/>
                  </a:moveTo>
                  <a:lnTo>
                    <a:pt x="1027938" y="0"/>
                  </a:lnTo>
                  <a:lnTo>
                    <a:pt x="1006602" y="32004"/>
                  </a:lnTo>
                  <a:lnTo>
                    <a:pt x="991362" y="70866"/>
                  </a:lnTo>
                  <a:lnTo>
                    <a:pt x="986790" y="108204"/>
                  </a:lnTo>
                  <a:lnTo>
                    <a:pt x="986790" y="300990"/>
                  </a:lnTo>
                  <a:lnTo>
                    <a:pt x="1220724" y="118110"/>
                  </a:lnTo>
                  <a:lnTo>
                    <a:pt x="1251966" y="81534"/>
                  </a:lnTo>
                  <a:lnTo>
                    <a:pt x="1271016" y="42672"/>
                  </a:lnTo>
                  <a:lnTo>
                    <a:pt x="1278636" y="0"/>
                  </a:lnTo>
                  <a:close/>
                </a:path>
              </a:pathLst>
            </a:custGeom>
            <a:solidFill>
              <a:srgbClr val="EBEBEB"/>
            </a:solidFill>
          </p:spPr>
          <p:txBody>
            <a:bodyPr wrap="square" lIns="0" tIns="0" rIns="0" bIns="0" rtlCol="0"/>
            <a:lstStyle/>
            <a:p>
              <a:endParaRPr/>
            </a:p>
          </p:txBody>
        </p:sp>
      </p:grpSp>
      <p:pic>
        <p:nvPicPr>
          <p:cNvPr id="65" name="Picture 64" descr="A black and yellow logo&#10;&#10;AI-generated content may be incorrect.">
            <a:extLst>
              <a:ext uri="{FF2B5EF4-FFF2-40B4-BE49-F238E27FC236}">
                <a16:creationId xmlns:a16="http://schemas.microsoft.com/office/drawing/2014/main" id="{EB721789-11B5-1B21-CA6A-E3751208A1E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14552" y="123004"/>
            <a:ext cx="2406650" cy="848896"/>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381</Words>
  <Application>Microsoft Office PowerPoint</Application>
  <PresentationFormat>Benutzerdefiniert</PresentationFormat>
  <Paragraphs>66</Paragraphs>
  <Slides>2</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vt:i4>
      </vt:variant>
    </vt:vector>
  </HeadingPairs>
  <TitlesOfParts>
    <vt:vector size="7" baseType="lpstr">
      <vt:lpstr>Arial</vt:lpstr>
      <vt:lpstr>Calibri</vt:lpstr>
      <vt:lpstr>Segoe UI</vt:lpstr>
      <vt:lpstr>Times New Roman</vt:lpstr>
      <vt:lpstr>Office Theme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未标题-1</dc:title>
  <dc:creator>Marc Neuenhaus</dc:creator>
  <cp:lastModifiedBy>Helmut Haak</cp:lastModifiedBy>
  <cp:revision>6</cp:revision>
  <dcterms:created xsi:type="dcterms:W3CDTF">2025-03-04T15:22:48Z</dcterms:created>
  <dcterms:modified xsi:type="dcterms:W3CDTF">2026-01-31T10:07:00Z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2022-09-22T00:00:00Z</vt:filetime>
  </property>
  <property fmtid="{D5CDD505-2E9C-101B-9397-08002B2CF9AE}" pid="3" name="Creator">
    <vt:lpwstr>Adobe Illustrator 24.0 (Windows)</vt:lpwstr>
  </property>
  <property fmtid="{D5CDD505-2E9C-101B-9397-08002B2CF9AE}" pid="4" name="LastSaved">
    <vt:filetime>2025-03-04T00:00:00Z</vt:filetime>
  </property>
  <property fmtid="{D5CDD505-2E9C-101B-9397-08002B2CF9AE}" pid="5" name="Producer">
    <vt:lpwstr>Adobe PDF library 15.00</vt:lpwstr>
  </property>
</Properties>
</file>